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4T16:28:26.1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14763 6451 703 0,'19'-9'316'0,"2"-1"-158"16,4 0-28-16,-5 1-70 15,0 1-18-15,-10 2-26 0,-2 1-5 16,-4-1 11-16,-1 1 9 15,0 2 25-15,-4 3 6 16,-6 2 3-16,-5 4 1 16,-5 4-7-16,-4 1-1 15,-6 3-4-15,-2 0-8 16,-1-5-7-16,-1 1 0 16,-2 0 2-16,3-1-1 15,-6 0-5-15,1 1-6 0,-7 1-9 16,-3 1-1-16,-7 1 8 15,-3 1 3-15,-7 1 6 16,-1 3 1-16,-5 8-13 16,-2 4-5-16,2 7-14 15,0 1-3-15,-2 1-2 16,-3-3 1-16,-5-3 8 16,0-1 6-16,5 0 12 15,6 2 2-15,10-7-4 16,3 0-5-16,10-4-12 15,-3-3-1-15,7 2-3 16,1-3 1-16,10-7-3 16,8-1 0-16,11-7 0 15,4-2-2-15,6-2-5 16,3-3-12-16,2-2-32 0,1-2-18 16,2 1-53-1,-4 1-28-15,-2 1-57 0,-2 2-32 16,-10-3 152-16</inkml:trace>
  <inkml:trace contextRef="#ctx0" brushRef="#br0" timeOffset="896.645">13484 6713 399 0,'3'-14'192'16,"-4"4"-53"-16,-3 1 4 15,-1 1-12-15,-1 1-18 16,-1-1-35-16,6 4-11 16,-1 1-6-16,1-1-2 15,1 1 13-15,-4 0 21 16,0 1 30-16,0 2 9 15,-4 3-18-15,-1 1-24 0,-4 4-44 16,1 4-16-16,-1 4-7 16,2 4 3-16,2 6 5 15,-6 1-2-15,2 5-8 16,-4-2-6-16,0 1-9 16,-3-3-4-16,2-1 0 15,3 0 1-15,4-5 4 16,6 3 1-16,1 2 0 15,0 1-1-15,-4 1-3 16,2-1-2-16,-3-3 0 16,2-1-1-16,1-2 0 15,0-4-1-15,2-1 0 16,0-3 1-16,3-6 0 16,1 1 0-16,2-5 3 15,0-1 3-15,1 0 10 16,0-2 6-16,-1 5 7 0,3-3-1 15,2 3-4-15,4 1-4 16,6 0-7-16,5-1-3 16,4 1-5-16,6-3 1 15,2-3 6-15,1 0 6 16,1-4 10-16,1 1 2 0,5-2-2 16,3-1-4-1,3 2-12-15,-2-1-5 0,-3 3-5 16,-6 3-1-16,-10 0-2 15,-8 1 0-15,-7 2 0 16,-4 0 0-16,-6 1-1 16,1 1 1-16,-5-3 0 15,1-1 1-15,-4 1 0 16,-3-1 0-16,-1 2-3 16,-7 0-18-16,-3 3-80 15,-1 1-89-15,3-4-153 16,2 2 199-16</inkml:trace>
  <inkml:trace contextRef="#ctx0" brushRef="#br0" timeOffset="6027.85">13176 6050 839 0,'1'-11'383'0,"2"6"-180"0,0 5-20 16,-4 11-23-1,-1 1-10-15,-1 8-21 0,-3 12-18 16,2 11-47-16,1 4-23 16,4 9-24-16,2-4-4 15,2-4-8-15,-1 0-1 16,1-6-19-16,-3-6-15 15,-2-11-18-15,-1-8-4 16,-2-11 18-16,2-6 12 16,-1-12 18-16,2-4 3 0,0-12 1 15,0-4 10-15,5-2 17 16,1-1 6-16,6 2 6 16,1 4-5-16,5 3-11 15,0 6-2-15,2 13-9 16,1 4-3-16,-2 10-5 15,1 3-2-15,-6 2 1 16,1-1-2-16,-5 0 0 16,-1 2 0-16,-2 4-1 15,-4 3 3-15,-4 4 13 16,-3-2 6-16,-4 0 16 16,-5 0 5-16,0-4-13 15,-4-2-5-15,-1-10-36 16,0-6-37-16,0-14-135 15,3-4-80-15,3 1 154 16</inkml:trace>
  <inkml:trace contextRef="#ctx0" brushRef="#br0" timeOffset="6624.37">13449 6474 832 0,'5'-6'395'15,"5"-8"-151"-15,2-5-38 16,5-11-46-16,2-2-25 15,2-8-39-15,-3 0-8 16,-1 2-24-16,-5 1-2 16,-6 11 3-16,-4 4 2 15,-9 11 8-15,-4 7-9 16,-4 12-22-16,2 6-11 0,1 8-23 16,3 8-3-16,4 5-2 15,4 3-1-15,5-5-15 16,5-4-51-16,8-16-124 15,1-11-90-15,5-8-59 16,0-7 23-16,-5-1 58 16,-3 1 62-16,-7 1 67 15,-4 2 19-15,-1-5 66 16,-1 1 30-16,1-4-10 16,1 0 17-16</inkml:trace>
  <inkml:trace contextRef="#ctx0" brushRef="#br0" timeOffset="7076.601">13758 6188 607 0,'5'1'273'0,"1"-2"-149"16,1-3-19-16,0-1-7 16,0 1-2-16,2 1 2 15,-8 0 13-15,1 0 6 16,2-1-15-16,-7 0-9 15,4 0-14-15,1-8-14 16,-8 1-5-16,5 0 2 16,-2 1-13-16,-3 10-5 0,0 8-19 15,-4 3-8-15,-2 3-11 16,1 4-3-16,-1-2-2 16,-1 3 2-16,2 5-3 15,-1 5 1-15,6 3-5 16,2-2-7-16,6-2-10 15,3-5-2-15,6-15 3 16,4-5 4-16,9-14 14 16,3-12 11-16,1-9 24 15,2-10 14-15,-3-17 26 16,-5-4 6-16,3-13 9 16,-6-8-3-16,-9 5-13 15,-4 5-10-15,-6 14-20 16,-7 11-8-16,1 17-16 15,-1 4-6-15,1 14-9 0,6 6-11 16,0 8-103-16,1 3-46 16,1 6-205-16,4 6 211 15</inkml:trace>
  <inkml:trace contextRef="#ctx0" brushRef="#br0" timeOffset="8325.522">14138 5608 877 0,'-1'-1'367'0,"2"1"-213"0,0-1-23 16,4 1-29-16,0 3 1 15,-2 4 26-15,0 2 5 16,-1 6-1-16,-2 1 1 16,-3 10-26-16,0 5-15 15,-2 8-26-15,1 7-20 16,-1 11-31-16,1 3-8 15,1 3-2-15,0-6 9 16,2-9 10-16,1-5 1 16,2-10-4-16,1-2-8 15,0-15-10-15,0-7-3 0,-1-11-3 16,2-9-2-16,-1-7-4 16,1-11 2-16,-2-5 2 15,-1-2-3-15,1-11-9 16,1 1-15-16,4-10-51 15,1-3-11-15,3 3-19 16,3 1-7-16,-3 13 40 16,-4 10 15-16,-7 14 32 15,-3 9 26-15,-2 9 22 16,3 5 4-16,3 2 0 16,3 0-5-16,3 1-9 15,0 2-2-15,-2 7-2 16,2 7 0-16,-6 10 4 15,-1 5 0-15,0 9 2 0,-1 0 0 16,4-1-3-16,1-5 4 16,1-10 19-16,1-5 12 15,-1-8 15-15,5-2-1 16,0-12-13-16,1-5-5 16,4-12-2-16,-2-5 2 15,1-8 10-15,-1-3 1 0,-3-2-5 16,0 3-6-16,-2 7-13 15,2 3-7-15,-4 5-10 16,-1-4 0-16,0-4-3 16,-1-5 0-16,1-6-1 15,3-3 0-15,-3-6-1 16,0 1 0-16,-1 4-1 16,0 5 0-16,2 6-9 15,-1-1-12-15,3 1-43 16,-1 2-29-16,-1 1-54 15,-1 6-38-15,-1 3-53 16,-1 3-4-16,0 5-40 16,1 4 168-16</inkml:trace>
  <inkml:trace contextRef="#ctx0" brushRef="#br0" timeOffset="8873.448">14446 6206 669 0,'7'-3'396'0,"3"-1"47"16,1-2-236-16,6-3-56 15,-1-3-40-15,2-9-77 16,2-1-16-16,-4-6-11 16,-1-4-1-16,-2-6 9 0,-6-3 16 15,-7-8 24-15,-3-1 8 16,-8 6 11-16,-3 7 0 16,-2 16 16-16,3 10 13 15,1 12-12-15,2 6-13 16,3 13-40-16,2 7-20 15,3 11-12-15,2 5-1 0,3-3-4 16,3-5 1-16,4-15-14 16,-1-7-13-16,5-9-32 15,-2-4-30-15,0-3-47 16,2-4-35-16,-3 2-103 16,-3-2-40-16,-4 7 192 15</inkml:trace>
  <inkml:trace contextRef="#ctx0" brushRef="#br0" timeOffset="9323.58">14691 6089 665 0,'15'-10'340'0,"0"1"-95"16,2-5-135-16,2-3-27 15,0-6-38-15,-3-4-10 16,-3-5-4-16,0-2 5 16,-9-3 34-16,-7 3 17 15,-4 7 16-15,-8 4 10 0,1 12-5 16,3 4-12-16,-2 10-26 15,4 6-20-15,3 10-29 16,2 5-6-16,3 8-5 16,1 2-2-16,7-4-3 15,-2-6-2-15,3-7-1 16,0-8 1-16,2-3-1 16,1-2 1-16,-3-2-13 15,1 3-24-15,-7-2-81 16,0-3-29-16,-1-1-28 15,3-4 17-15,7 0 79 16,6 1 20-16,7 0-14 16,-2 2-30-16,0 0 58 0</inkml:trace>
  <inkml:trace contextRef="#ctx0" brushRef="#br0" timeOffset="9973.132">15068 5713 1027 0,'4'-12'467'0,"1"3"-218"15,-1-1-25-15,-2 7-80 16,-2 1-40-16,-2 4-57 16,-4 4-16-16,-3 6-10 15,-3 2-4-15,-1 9-6 16,4 3-1-16,-1 5-7 0,1 4-1 15,4 11-2-15,3 3 0 16,8 0-2 0,4-6-3-16,7-21-2 0,2-11-1 15,3-19 6-15,2-7 5 16,-4-19 28-16,1-13 26 16,-2-17 36-16,-2-10 13 15,5-7 1-15,1 1-8 16,2-9-7-16,2 2-6 15,-3 5-22-15,-2 4-14 0,-4 21-32 16,-2 11-9-16,-5 9 0 16,0 8-1-16,-6 10 3 15,-2 0-2-15,-3 17-1 16,-6 7-1-16,-6 18-3 16,-4 8-1-16,-5 12-1 15,-3 0-3-15,-4 5-2 16,0 6 0-16,1 11 0 15,2 4 2-15,3 5 0 16,3 0 1-16,5-4 0 16,4-2-3-16,6-11-20 15,4-9-29-15,4-21-68 16,6-12-50-16,5-21-169 16,2-9-50-16,5-14 234 15</inkml:trace>
  <inkml:trace contextRef="#ctx0" brushRef="#br0" timeOffset="10418.006">15290 5979 946 0,'9'0'472'15,"3"-5"-204"-15,5-4-37 16,1-5-37-16,5-5-55 16,-1-4-22-16,-6-4-25 15,-1 1-4-15,-9-1-26 16,-3 1-11-16,-6 4-18 15,-1 1-7-15,-5 10-3 16,-1 5 3-16,-4 16 12 16,-2 7 6-16,-1 19 8 0,0 5 1 15,8 6-8-15,5 2-8 16,8-14-18-16,4-4-10 16,12-19-64-16,2-11-43 15,7-16-112-15,3-12-49 16,-4-5-59-16,-2-1 3 15,-9 2-91-15,-4 4 251 16</inkml:trace>
  <inkml:trace contextRef="#ctx0" brushRef="#br0" timeOffset="10875.002">15632 5741 520 0,'6'1'268'16,"-2"0"-58"-16,-4-1-63 16,-1 0-2-16,-5 1 28 15,-1 0 7-15,4 3-16 16,-3 2-22-16,3 6-68 16,-1 2-36-16,3 6-43 15,1 1-7-15,0 3-6 16,0 4-1-16,0-1 6 15,0 1 6-15,4-7 8 16,2-6 11-16,6-14 35 0,3-5 14 16,7-14 22-16,1-10 6 15,-2-10-3-15,2-8 3 16,-1-7 12-16,-3 0-1 16,0-6-4-16,3-7-1 15,-8-12 1-15,0-9-12 16,-10 2-18-16,-3 12-13 0,-6 26-10 15,-2 13 4-15,-1 19-4 16,2-1-3-16,1-3-50 16,1-1-30-16,4-4-77 15,0 4-43-15,0 6-84 16,-6 2-14-16,-4 12-51 16,-4 0 1-16,1 13 209 15</inkml:trace>
  <inkml:trace contextRef="#ctx0" brushRef="#br0" timeOffset="28786.736">13662 12085 806 0,'-6'11'366'0,"1"-11"-175"15,1 0-37-15,-1-1 16 16,3 1 42-16,0-1 11 15,1 1-2-15,1 3-27 16,0 4-76-16,0 2-25 16,-2 2-43-16,-1-2-10 15,-3-4-11-15,-2-2-7 0,-1-6-8 16,1-1 0-16,-2-6-1 16,2-1 3-16,0-9 12 15,-3 0 4-15,-4 0 6 16,-4-6 2-16,-6 6-1 15,-2-4-3-15,-7-7-6 16,-2 1-6-16,-6-10-11 16,-5-1-2-16,-3-8-3 15,1-4-2-15,-1-2-4 16,1 0 1-16,3 3-2 16,1 4 0-16,4 4 1 15,2 5-2-15,-1 3 0 16,-4 4 0-16,3 4 0 15,-2 2 1-15,2 2 0 16,6 0 1-16,0-8-2 0,3 0 2 16,0-3-2-16,2-2 0 15,4 4 0-15,4 1-1 16,6-2 0-16,0 5 1 16,3 3 0-16,-1 3 1 15,2 10-1-15,-2 1 0 16,2 3 0-16,2 0 0 15,1-3-2-15,0-2 1 0,-1-6-2 16,-1 1 2-16,-4 4 1 16,7 5-1-16,-3 9-2 15,3 3-3-15,2 4-5 16,1 1-1-16,5 6 0 16,4 0 0-16,3 1-16 15,4-2-11-15,-3-6-15 16,-1 0-7-16,-3-6-1 15,-3-1-4-15,0-2-69 16,0-3-53-16,-6-4-176 16,-7-1 218-16</inkml:trace>
  <inkml:trace contextRef="#ctx0" brushRef="#br0" timeOffset="29289.406">12224 11156 924 0,'-16'5'436'16,"1"-1"-191"-16,3 0-22 15,2-4-16-15,5-14-53 16,2-11-36-16,3-24-71 16,1-8-14-16,2 0-8 15,3 0 3-15,3 13 2 16,3-2-4-16,0-4-7 15,2-2-5-15,-2 2-5 16,1 7-1-16,3 11 3 16,0 11 9-16,8 15 22 15,2 8 12-15,4 14 13 0,4 3-1 16,-1 7-10-16,-1 0-6 16,-4 3-17-16,-1-1-8 15,-4-7-16-15,0-4-4 16,-6-10-13-16,-3-6-25 15,-9-10-148-15,-5-4-162 16,-4 4 211-16</inkml:trace>
  <inkml:trace contextRef="#ctx0" brushRef="#br0" timeOffset="32023.69">11337 11805 571 0,'-22'13'314'0,"9"-4"-35"0,2-2-98 16,4 0-32-16,3-3-17 15,2 0-11-15,1-2-2 16,3-3 12-16,4-4 4 15,7-7 8-15,2-2 0 16,3-1-24-16,1 1-16 16,-5 3-31-16,-2 3-18 15,2 4-21-15,-3 2-5 16,-4 8-11-16,0 3-5 0,-7 10-4 16,-1 3 0-16,1 9-4 15,0 1 0 1,2 3-1-16,4 0 0 0,-1-3-7 15,-1-5-21-15,0 8-74 16,-2-6-25-16,8-10-12 16,-1-3 20-16,8-39 72 15,-1-6 25-15,1-10 36 16,3-5 21-16,-2 11 25 16,-2 1 4-16,1 5-17 15,-3 8-18-15,-3 4-29 16,2 3-37-16,-4 5-131 15,-1 0-101-15,-1 0 152 16</inkml:trace>
  <inkml:trace contextRef="#ctx0" brushRef="#br0" timeOffset="32423.749">11602 12006 986 0,'0'0'423'0,"4"-1"-195"16,0-1-11-16,4-1-46 16,3 1-24-16,4-6-70 15,1-1-23-15,2-3-3 16,1-2 5-16,1-2 1 15,-1-1-6-15,0-5-19 16,0-2-14-16,-3 0-14 16,-2-1-1-16,-5 3-2 15,-4 3-1-15,-8 6 4 16,-3 3 5-16,-7 15 6 16,-3 4 2-16,1 10 0 15,0 1-5-15,6 3-5 16,4 0-2-16,5-1-1 15,1-2-2-15,4-6-42 16,2 0-48-16,4-6-169 0,3-1-70 16,1 2 190-16</inkml:trace>
  <inkml:trace contextRef="#ctx0" brushRef="#br0" timeOffset="32975.002">11876 11989 933 0,'2'-6'418'0,"2"-1"-163"16,7-1-4-16,1-2-41 15,-2 1-19-15,8-5-73 16,1-2-44-16,3-8-45 16,3-4-15-16,3-3-12 15,1-1 15-15,3-2 25 16,-2 4 5-16,-3-4 7 16,-3 2-15-16,-1 1-25 0,-2-1-6 15,-4 1-2 1,0 1 2-16,-4 1 2 0,-4 4 1 15,-10 4-1-15,-7 0-4 16,-6 12-3-16,-1 4-2 16,0 11-1-16,-1 8 0 15,-3 8-1-15,-1 3 1 16,-3 4 0-16,0 2 1 0,0 5 0 16,1 4-1-16,5 9 1 15,3 3-1-15,7-1 1 16,5-1 1-16,4-13-13 15,7-8-27-15,3-13-77 16,4-8-26-16,3-8-71 16,-1-3-33-16,1-4-22 15,-3 1-231-15,0-1 341 16</inkml:trace>
  <inkml:trace contextRef="#ctx0" brushRef="#br0" timeOffset="33423.752">12178 12107 752 0,'17'-21'419'15,"6"-1"-43"-15,-1-2-230 16,3-5-14-16,-1 11-8 16,2-1 5-16,-6 0-16 15,-1 1-12-15,-7-1-21 16,-7-1-7-16,-7 3-3 15,-6 5 3-15,-8 4-1 16,-5 6-2-16,1 4-8 16,-4 7-11-16,3 8-17 15,2 3-9-15,4 5-16 16,1 0-3-16,5 1-4 16,2-4 0-16,7 10-1 15,0-4-2-15,8-7-33 16,3 0-31-16,7-14-94 15,2-3-39-15,7-2-74 16,0-2 0-16,3-2 37 0,-1-2-23 16,-4 0 191-16</inkml:trace>
  <inkml:trace contextRef="#ctx0" brushRef="#br0" timeOffset="33921.922">12573 11923 816 0,'2'-5'355'0,"1"-3"-183"16,-1 0-46-16,-1 0-28 16,-1-2 9-16,-2 2 34 15,-1-1 10-15,-3 1-3 16,-1 5-14-16,0 1-29 15,-1 2-8-15,-2 4-6 16,2 3-5-16,-1 1-23 16,-3 3-18-16,1 4-30 15,-1 0-8-15,4 4-7 16,3-1 1-16,7 1-2 16,7 0-11-16,5-3-56 0,4-3-36 15,4-8-43-15,1-3 1 16,-2-8 54-16,-3-4 33 15,-8-4 61-15,-2-2 26 16,-5-1 24-16,-2 4 11 16,-1 1 26-16,-3 4 11 15,-4 6 3-15,-1 2-5 16,-3 9-29-16,2-1-23 16,6 3-24-16,-1 1-4 0,4-1-20 15,3 0-37-15,1-2-106 16,4-2-58-16,-1-4-154 15,1 0 209-15</inkml:trace>
  <inkml:trace contextRef="#ctx0" brushRef="#br0" timeOffset="34378.087">12955 11828 962 0,'2'-13'443'0,"-2"4"-169"16,-1 2-24-16,-8 1-43 16,0 5-34-16,-8 2-65 15,2 3-25-15,-1 5-29 16,-2 0-6-16,4 5-11 16,1 1-5-16,8 2-11 15,4-2-6-15,7 1-12 16,7 0-2-16,3-2-1 15,1-1-1-15,-2 0-1 16,-6 1 1-16,-5 0 0 16,-2 1 1-16,-10-2 0 15,-4 1 0-15,-3-5 2 16,-6-1-1-16,-3-4 0 16,-2-2 0-16,-3-2-30 15,5-1-34-15,6-3-80 16,9-2-87-16,12-3-112 15,10-1 203-15</inkml:trace>
  <inkml:trace contextRef="#ctx0" brushRef="#br0" timeOffset="34826.294">12975 12068 1089 0,'5'-16'450'0,"7"-3"-263"16,4 14-12-16,2-6-28 15,3-2-18-15,-1-3-25 16,2-5-1-16,0 0-5 15,-1-2-6-15,-4 1-14 16,-9 0-16-16,-8 3-25 16,-4 2-10-16,-7 5-14 15,-6 6-1-15,-3 6 0 16,0 5 2-16,3 7 1 0,4 3-1 16,7 4-3-16,0 0-3 15,3 2-4-15,1-2 0 16,2-3-3-16,3 0 1 15,6-5 0-15,1-2-5 16,2-6-45-16,-1-3-39 16,6-4-78-16,-2-1-45 15,0 0-85-15,0 1 8 16,-5 1 324-16,3-1-87 0</inkml:trace>
  <inkml:trace contextRef="#ctx0" brushRef="#br0" timeOffset="35376.561">13292 11860 743 0,'1'-3'367'0,"3"-3"-109"15,2-1-86-15,1 3-59 16,0-1-16-16,-7 4-18 15,1-1 6-15,-2 3 24 16,-4 0 3-16,2 2-3 0,-4 1-10 16,3 1-38-16,0 4-18 15,4 2-24-15,0 2-8 16,-7 4-9-16,4 2-1 16,-2 1-1-16,2-2 1 15,1 4-1-15,-2 0 1 16,0 11-1-16,4-2 1 15,7-5-2-15,3-5-1 0,7-20 0 16,2-16 12-16,5-13 34 16,-2-7 13-16,3-13 44 15,-2 4 9-15,3-10 35 16,3-3 16-16,-2-8 0 16,0-1-2-16,-6 0-41 15,-3 1-24-15,-10-4-40 16,-5-2-16-16,-3 6-26 15,-1 4-3-15,1 11-5 16,3 9-2-16,0 15 0 16,0 3-1-16,-2 16-19 15,0 0-28-15,-1 6-106 16,-4 4-71-16,-4 9-69 16,-2 14-17-16,-1 4 14 15,1 2 15-15,2-1 6 0,2-9 374 16,4-3-100-1</inkml:trace>
  <inkml:trace contextRef="#ctx0" brushRef="#br0" timeOffset="-8801.588">22514 1113 570 0,'6'-38'244'16,"-5"12"-125"-16,-5 3-18 16,-4 10 1-16,-3 8 0 15,-4 10 2-15,4 8-3 16,-4 11-16-16,5 1-10 15,9 9-25-15,-3 5-13 16,7 6-19-16,-3 5-2 0,2 2 2 16,6-7-1-16,2-8 0 15,-3-7-1-15,-2-10-5 16,2-6-1-16,1-6 0 16,2-8 6-16,7-14 6 15,-1-6-1-15,1-15-4 16,1-2-8-16,-7-4-5 15,-4 1-2-15,-6 13 0 16,-4 8 6-16,-6 23 12 16,-5 14 4-16,-6 17 1 15,-3 8-5-15,-1-1-5 16,7-5-2-16,6-9 0 16,6-4-2-16,8-5-8 15,4-5 0-15,6-9-1 0,1-5 2 16,1-7 5-16,-2-4-1 15,-3-1 7-15,-1 0 1 16,-3 1 5-16,-4 1 9 16,-8 4 20-16,-5 4 4 15,-12 9 3-15,-5 6-1 16,-4 15 1-16,-1 6-1 16,10 5-8-16,7 2-9 15,26-8-26-15,11-6-7 0,21-12-2 16,4-9 0-16,-1-19-1 15,-1-9-1-15,-11-10-6 16,-3-2-5-16,-18-3-3 16,-12 4 0-16,-17 6 4 15,-13 8 2-15,-13 11 2 16,-5 7 0-16,-12 10 8 16,-1 9 9-16,4 16 14 15,9 3 4-15,26 6-6 16,15 0-7-16,26-8-12 15,20-5-4-15,25-20-1 16,7-15 1-16,6-28-5 16,-1-11-8-16,-7-18-27 15,-7-1-8-15,-25 1-3 16,-16 0 1-16,-34 14 24 16,-16 7 6-16,-20 28 5 0,-9 23 6 15,-1 25 14-15,5 8 13 16,6 6 18-16,7 0 2 15,16 0-9-15,11-2-11 16,27 1-15-16,12-10-3 16,17-11-2-16,5-10-2 15,8-24-8-15,6-10-1 0,6-18-1 16,-1-3 0-16,-12-2 2 16,-14 3 2-16,-31 8 2 15,-24 3 0-15,-28 14 4 16,-9 3 2-16,-13 18 7 15,3 9 13-15,4 21 23 16,5 5 11-16,17 5 2 16,13-3-9-16,25-14-23 15,15-8-12-15,28-21-9 16,7-10 0-16,17-20-5 16,12-7-9-16,-4-12-24 15,-1-2-11-15,-21 4-4 16,-19 2 3-16,-17 9 22 15,-17 5 9-15,-17 10 8 16,-16 5 3-16,-18 13 2 0,-7 8 2 16,-4 11 9-1,7 1 7-15,14 7 9 0,12 0 0 16,20 6-8-16,10 1-4 16,24-9-9-16,16-6 0 15,23-18-2-15,5-10-1 16,-3-17-10-16,-5-4-6 15,-22-8-9-15,-10 2 1 0,-21 1 9 16,-13 3 6-16,-20 8 7 16,-6 4 4-16,-5 15 21 15,2 9 11-15,1 17 8 16,6 10 0-16,12 5-20 16,13-1-11-16,25-4-8 15,4-4-3-15,17-13-20 16,0-5-15-16,5-18-24 15,0-5-4-15,-1-9 14 16,-2-2 16-16,-4 5 23 16,-6-4 8-16,-11 2 2 15,-11 2 0-15,-17 5 0 16,-11 8-1-16,-21 11 0 16,-2 9 0-16,-6 3 0 15,21-8 2 1,2 0 1-16,-2 3 0 0,13-7 1 0,14-5-2 15,17-5-1-15,7-2 0 16,4 1 0-16,-6-4 1 16,1-7 1-16,-7-2 3 15,-15-9 19-15,-4 0 5 16,-8 7 10-16,-11 3 8 16,-10 15-10-16,-4 7-3 15,-8 10-12-15,1 4-9 0,7 2-11 16,7-6 0-16,8-3-16 15,7-3-32-15,9-4-95 16,4 0-103-16,0-1-308 16,-2-5 349-16</inkml:trace>
  <inkml:trace contextRef="#ctx0" brushRef="#br0" timeOffset="-2916.106">23824 1110 827 0,'7'-17'367'0,"4"-3"-177"16,4 1-37-16,0-1-63 16,-2 0-31-16,-2 7-46 15,-5 2-6-15,-2 4-2 16,0 2 6-16,-6 6 11 15,-1 3 9-15,-5 8 19 16,-4 4 6-16,-1 9 10 16,-1 4-1-16,0 4-11 15,-5 5-8-15,5 11-14 16,-4 3-7-16,2 2-5 16,7-5-3-16,-2-14-2 0,6-4-2 15,1-10-4 1,2-3-2-16,3-6-4 15,-1-3 0-15,5-5 4 0,-1-5 5 16,6 0 6-16,-1-4 4 16,4-5 3-16,-1 1 0 15,-5-1-1-15,0 1-1 16,-7 3-4-16,0 2-1 16,2 2-3-16,0 2-4 0,10 3-5 15,2 2-2-15,11 2 0 16,0-2 0-16,5-3 4 15,-3-2 2-15,-8-3 5 16,0-2 4-16,-9 0 1 16,-3-1-1-16,-5 1-7 15,-1 2-3-15,-1 0-4 16,-1 2-2-16,4 2-3 16,3 1-1-16,7 3 6 15,4-1 9-15,3-2 13 16,4-2 0-16,3-3-5 15,0-6-7-15,3-3-26 16,-5-2-33-16,-7-1-86 16,-5 2-55-16,-10 4-125 0,-3 2-34 15,-8 8 216-15</inkml:trace>
  <inkml:trace contextRef="#ctx0" brushRef="#br0" timeOffset="-2568.777">24157 1129 968 0,'-6'-5'387'0,"5"3"-249"16,-3 1-21-16,3 2-17 16,-1 3-20-16,-3 4-16 15,-2 3 9-15,-5 17 19 16,0 9 11-16,-2 17 38 16,2 7 5-16,5-2-15 15,1 0-6-15,2-7-45 16,2-5-24-16,0-6-26 15,2-7-10-15,2-12-13 16,4-8-6-16,3-16-49 0,2-8-76 16,5-10-201-16,-2-2-73 15,-7-3 224-15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4T16:38:37.3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8263 8671 969 0,'-4'22'345'0,"2"4"-274"0,-3 0-21 15,-1 2-4-15,-2 7-10 16,0 8-26-16,0 5-3 16,2 3 1-16,1 0 1 15,1-1-30-15,1-5-40 16,3-11 39-16</inkml:trace>
  <inkml:trace contextRef="#ctx0" brushRef="#br1" timeOffset="6914.316">3781 2994 804 0,'-1'-9'349'0,"2"-4"-207"0,10-8-60 16,8-9-26-16,7-12-35 15,6-4-4 1,2-8 4-16,-2 1 2 0,1 3 1 16,-2-3-2-16,0-5-9 15,0-1-4-15,1-4-5 16,-1 6 0-16,4 9-1 16,1 3-2-16,-3 12 2 15,-2 2 5-15,-14 4 24 16,-1 6 10-16,-9 4 20 15,-4 3 2-15,0 4-13 16,-3 1-9-16,0 6-21 16,-1 1-8-16,-1 6-8 15,-1 2-1-15,-2 3 7 16,0 4 3-16,-1 4 9 16,2 4 3-16,-2 5 5 15,-1 0 0-15,0 2 0 0,-1 1 1 16,1 6-1-16,2 2 1 15,-1 10 0-15,3 4 2 16,-5 5 2-16,-1 0-1 16,-4-4-6-16,-5-7-6 15,2 3-12-15,-3 0-4 16,2-4-6-16,3 2-2 16,-2-14-16-16,-1-4-12 15,1-9-33-15,4-8-17 16,-2-15 0-16,3-11 12 0,3-15 43 15,-2-2 34-15,10-5 42 16,3 4 10-16,5 3 19 16,5 5-5-16,2 9-6 15,3 4-4-15,2 11-27 16,1 1-10-16,1 2-30 16,5 10-50-16,2 4-211 15,-1 0 181-15</inkml:trace>
  <inkml:trace contextRef="#ctx0" brushRef="#br1" timeOffset="7440.212">3531 2125 745 0,'-3'51'358'15,"2"8"-137"-15,0 10-83 16,-1 9-5-16,-2 14-2 0,-1 7 3 16,-4 1-2-1,-3-3-9-15,-2-9-39 0,-1-5-22 16,4-14-39-16,3-11-12 16,4-1-13-16,-1-8-24 15,-1-17-119-15,1-7-48 16,1-53-124-16,1-10 172 15</inkml:trace>
  <inkml:trace contextRef="#ctx0" brushRef="#br1" timeOffset="7974.768">3501 2310 862 0,'30'-56'382'0,"9"13"-185"15,2 3-16-15,6 14-60 16,-7 3-37-16,5 8-56 15,3 1-16-15,9-6-6 16,4 1-1-16,7-5-1 16,2 0-1-16,14-3-2 15,13-2-3-15,1-3-20 16,-1-2-13-16,-15 9-9 16,-13 3 2-16,-15 13 18 15,-12 9 11-15,-15 9 7 0,-8 8 1 16,-19 9 4-16,-5 6 2 15,-14 9 11-15,-2 5 9 16,2 8 12-16,-2 2 7 16,6 1 10-16,2-5-6 15,8-7-11-15,5 1-8 16,7-4-15-16,7 1-3 16,5-3-4-16,4-3-3 15,0-1-4-15,0 0-5 0,-4 2-10 16,-7-1-4-16,-4 1-2 15,0-6 1-15,-12 17-3 16,-3 3-4-16,-12 5-5 16,-8 9 1-16,-6-14 12 15,-6-2 11-15,-8-4 21 16,-3-5 13-16,-12 12 37 16,-14-1 13-16,-18-6 15 15,-10 0-1-15,-7-24-26 16,2-9-14-16,10-18-23 15,7-9-12-15,13-12-10 16,16 0-3-16,13-14-133 16,14 5-84-16,21 7 131 15</inkml:trace>
  <inkml:trace contextRef="#ctx0" brushRef="#br1" timeOffset="9756.884">9265 2107 763 0,'0'0'317'0,"0"3"-191"16,1 4-11-16,0 8-23 16,-2 6-12-16,-1 12-9 15,1 6-3-15,-1 11 8 16,-1 5 2-16,-3 14 0 15,-4 5-7-15,-1-3-22 16,-3-7-9-16,4-22-19 0,2-12-5 16,1-16-7-16,4-6 0 15,0-14 0-15,3-9-2 16,7-22-6-16,4-15-2 16,5-25-8-16,3-7-5 15,4 0-16-15,3-1-9 16,7 4-6-16,7 2 5 0,11 4 20 15,6 7 10-15,-1 14 3 16,-5 9-5-16,-2 9-16 16,-7 5-19-16,-2 10-30 15,-4 8 0-15,-10 17 14 16,-7 9 19-16,-15 13 36 16,-5 9 14-16,-11 10 47 15,-8 8 28-15,-6 13 40 16,2 2 3-16,-3-2-28 15,3-6-23-15,3-12-37 16,5-9-13-16,7-7-15 16,7-6-3-16,8-6-4 15,8 1 1-15,9-6 0 16,0 1 0-16,6 0-1 16,-6 0 0-16,-5 8 0 15,-4 3 0-15,-14 5-1 0,-5 3 8 16,-12-2 26-16,-4 0 11 15,-6-3 16-15,-1-5-4 16,-8-6-24-16,-2-6-9 16,-3-8-17-16,-1-3-31 15,1-5-192-15,-1-1-339 16,1-7 356-16</inkml:trace>
  <inkml:trace contextRef="#ctx0" brushRef="#br1" timeOffset="10890.131">6811 5198 726 0,'24'-30'313'0,"-5"4"-176"0,-14 7-48 15,-6 6-8-15,-19 12 3 16,-8 8 5-16,-17 14-2 16,-10 3-3-16,-6 12 1 15,0 0-1-15,9 12-3 16,7 8-4-16,16 6-6 15,7 0 0-15,16-5-3 16,8-6-6-16,18-14-16 16,10-6-5-16,29-20-15 15,11-11-4-15,15-16-73 16,2-9-148-16,-17-5 134 16</inkml:trace>
  <inkml:trace contextRef="#ctx0" brushRef="#br1" timeOffset="11577.149">6322 4981 795 0,'-4'41'324'0,"1"16"-191"16,-1 5-7-16,-2 17-14 15,-1 12-3-15,-1 15-11 16,-1 3-2-16,-3 1-17 16,-2-9-11-16,1-16-29 15,-2-6-15-15,3-30-36 16,0-16-52-16,-1-33-115 15,-3-22 321-15,-3-27-152 16</inkml:trace>
  <inkml:trace contextRef="#ctx0" brushRef="#br1" timeOffset="12064.29">6126 5098 792 0,'37'-61'365'15,"1"15"-156"-15,3 8-42 16,-5 15-55-16,-1 8-24 15,8-13-41-15,3 0-9 16,15-1-19-16,9-5-9 16,22 19-5-16,3-4-2 15,4-6-3-15,0 2 0 16,-7 2-2-16,1 3-1 0,-13 9 2 16,-9 3-1-16,-19 14 1 15,-13 9-1-15,-16 15-2 16,-7 4-1-16,-16 16 0 15,-5-1 2-15,-9 7 3 16,-2 4 2-16,-1-10 2 16,3 1 0-16,7-3 0 15,3-3-2-15,8-3 2 16,3 1-2-16,8-3-11 16,0 0-18-16,2 4-33 15,4-1-4-15,0 0 10 16,-1 0 16-16,-2-3 32 15,-2 1 3-15,-9 6 3 16,-4 0-1-16,-11 8 1 16,-11 2 9-16,-15 2 40 0,-11 1 25 15,-14-7 48-15,-8-9 11 16,-19-3-29-16,-10-5-23 16,-13-1-50-16,-7-4-21 15,-1-18-63-15,5-6-46 16,12-13-104-16,17-2-60 15,26-6 163-15</inkml:trace>
  <inkml:trace contextRef="#ctx0" brushRef="#br1" timeOffset="12898.18">9081 1873 813 0,'5'-4'297'0,"-1"8"-214"16,-5 4-23-16,-2 7 21 15,0 4 7-15,-2 10-14 16,5 9-11-16,4 21-27 16,3 6-7-16,-1 14 2 15,1 10 5-15,-2 18 16 16,-4 8 9-16,-1 12 9 15,-3 4 1-15,-6-9-8 16,-4-2-10-16,-1 1-21 16,0-7-10-16,3-17-22 15,2-14-10-15,7-40-43 16,-3-22-41-16,3-52-100 16,3-24-77-16,3-38 167 15</inkml:trace>
  <inkml:trace contextRef="#ctx0" brushRef="#br1" timeOffset="13432.578">9190 1725 1021 0,'37'-40'405'0,"5"0"-278"0,18 5-44 16,9-1-15-16,12 9-32 15,1 2-13-15,0-7-18 16,-6 0-2-16,1 5-1 16,4-1-1-16,3 19 0 15,-3 4 1-15,-9 5 3 16,-4 3 0-16,-7 7 0 16,-2 2-1-16,-8 19-4 15,-6 6 0-15,-15 9 15 16,-11 8 20-16,-17-2 33 15,-8 1 14-15,-5 3-4 16,-1-4-15-16,0 2-32 16,-1 0-13-16,0 5-10 15,0 6-6-15,1 4-5 16,4 0-3-16,1-2-6 16,0 5-3-16,1 5 1 0,-3 3 1 15,-3 0 4-15,0-3 4 16,-3-5 7-16,2-3 1 15,-6 4 7-15,-2-4 3 16,-3-8 3-16,-7-5 2 16,-6-11-4-16,-5-4-1 15,-17 6-5-15,-11 1-2 16,-16-6-1-16,-10 0-1 16,-16-15-3-16,-8-9-4 15,-8-9-47-15,5-5-75 16,16-12-126-16,8-5 148 0</inkml:trace>
  <inkml:trace contextRef="#ctx0" brushRef="#br1" timeOffset="16296.026">7212 2166 512 0,'-1'-2'271'15,"-3"2"-93"-15,-4 4-66 16,-3 5-26-16,-2 3-35 16,-7 4-5-16,-5 2 6 15,0-3 6-15,-9 4 8 16,1 0-1-16,-5 5-13 15,-4 4-9-15,-2 6-17 16,0 0-5-16,2-2 6 16,4-1 7-16,8-10 25 15,2 0 7-15,11-11 1 16,0-4-7-16,7-4-28 16,3-2-10-16,1 0-14 0,1 1-3 15,0 3-4-15,2-1-1 16,-8 4-1-16,7-1 0 15,0 1 1-15,2-1 0 16,9-3 0-16,-2-3 2 16,3-3 0-16,1-2 0 15,0-2-3-15,2 0-9 16,-1 4-33-16,-1-2-30 16,-4 1-45-16,1 3-15 0,-1 0-36 15,-5 1-33-15,4 1 135 16</inkml:trace>
  <inkml:trace contextRef="#ctx0" brushRef="#br1" timeOffset="16730.386">6605 2581 529 0,'-1'3'250'0,"0"1"-118"16,-2-1-17-16,2 1-9 16,-2 1-8-16,4 1 2 15,4 4-5-15,5 2-3 16,7 6-12-16,3 3-11 15,8 1 4-15,2-3 5 16,2 1-1-16,-1 1 3 16,-1 0-10-16,-7 3-9 0,-5 0-15 15,-1 0-11 1,-7 4-15-16,-1-2-6 0,-4-2-6 16,-1-2-1-16,-2-6 0 15,2-5-1-15,1-8 0 16,0-1-1-16,2-5-2 15,0-2-5-15,-1-2-37 16,2-4-47-16,-3 0-106 16,-2 1-41-16,-6 3 135 15</inkml:trace>
  <inkml:trace contextRef="#ctx0" brushRef="#br1" timeOffset="17212.569">6903 3070 784 0,'8'-1'305'0,"7"-5"-208"16,8-3 0-16,13-7-3 15,6-7 6-15,10-13 3 16,4-7 3-16,6-12-13 16,2-3-16-16,-2 7-29 0,-1 3-19 15,-5 7-36-15,-5 8-11 16,-10 2-39-1,-7 8-28-15,-21 14-51 0,-12 3-48 16,-18 13 116-16</inkml:trace>
  <inkml:trace contextRef="#ctx0" brushRef="#br1" timeOffset="17605.14">7262 2202 890 0,'3'1'357'0,"3"1"-229"16,4 3-64-16,0 3 2 16,3 3 29-16,5 3 31 15,4 7 27-15,7 2 0 16,12 18-37-16,10 8-36 15,11 16-42-15,2 8-14 16,-5-10-24-16,-4-8-16 0,-15-19-112 16,-10-7-89-16,-10-12 132 15</inkml:trace>
  <inkml:trace contextRef="#ctx0" brushRef="#br1" timeOffset="18695.647">4782 2724 788 0,'8'-6'304'0,"1"0"-208"15,7 0-17-15,6-5 16 16,-3 1 12-16,6 0-2 15,-5 1-13-15,0 8-32 0,3 1-8 16,4 2-2-16,7 2 4 16,12-2-2-1,10-3-3-15,18-1-2 0,2-5 1 16,1 1 1-16,-4 1-3 16,-4 2-2-16,8 3-3 15,1 4-6-15,-2 4-4 16,-8 2-13-16,-13-2-4 15,-10-2-7-15,-5-2-2 0,-2-1-1 16,3 1-1-16,4 0 1 16,7 0-1-16,3 1-1 15,3 0-3-15,-7-2-7 16,-6 1-4-16,-9-3-19 16,-2-2-3-16,-1-5 4 15,-1-5 5-15,-3-2 20 16,-7 0 6-16,-17 6-177 15,-11 10 133-15</inkml:trace>
  <inkml:trace contextRef="#ctx0" brushRef="#br1" timeOffset="19425.161">7814 2739 899 0,'15'6'372'16,"7"3"-243"-16,12 8-28 15,8 3-12-15,19-1-7 16,10-2 5-16,12-9-6 16,2-7-8-16,7-10-39 15,1-8-36-15,2-13-163 16,-2 2 118-16</inkml:trace>
  <inkml:trace contextRef="#ctx0" brushRef="#br1" timeOffset="20648.638">7154 3109 890 0,'-8'-6'325'0,"4"4"-263"15,-2 2-25-15,-6 5-6 16,5 3 9-16,-1 4 19 16,3 2 7-16,1 16-1 15,1 6-7-15,2 10-17 16,-3 10-8-16,4 1-6 16,-4 3 1-16,3-5 1 15,0 12 1-15,-1-2 1 16,1 0 1-16,-3 7-3 15,1-18 0-15,-3-3-4 16,-4-1-1-16,-5 10 21 16,1 5 8-16,-1 6 6 0,4 3-5 15,1-13-29-15,0-3-11 16,0-12-12-16,-2-5 0 16,3-5 0-16,1-6 3 15,5-6 4-15,3-6 2 16,1-3-1-16,2-1-3 0,-3-2-4 15,-3-1-1-15,-1-2 0 16,-2-1-2-16,0-1 0 16,0 2 0-16,-1 1-1 15,3-2-3-15,-2 1-27 16,3-4-73-16,0-4 71 16</inkml:trace>
  <inkml:trace contextRef="#ctx0" brushRef="#br1" timeOffset="51044.81">18783 3076 790 0,'-10'9'352'0,"9"-2"-129"16,2-4-113-16,12-7 15 16,4-6-24-16,8-13-25 15,6-5-7-15,7-16-26 16,7-7-4-16,13-18-12 15,1-2-5-15,1-3-7 16,-5 0-3-16,-12-3-5 16,-3-4 0-16,-10 7-3 15,-5 8-1-15,-11 22-2 16,-4 9 1-16,-4 12 8 16,-4 5 9-16,-2 8 15 0,-2 5 5 15,-1 6-3-15,-1 5-5 16,0 11-7-16,0 5-2 15,1 12 6-15,0 7 4 16,3 8 2-16,-1 11-1 16,1 6-1-16,0 1-1 15,-4-3-7-15,0 6-3 16,-6 8-10-16,-6 1-4 0,-2-2-3 16,0-17-2-16,1-21 1 15,-2-11-2-15,3-17-1 16,-2-9 0-16,-2-9-2 15,2-5 1-15,5-9 1 16,6-2 0-16,17-4 23 16,9-3 17-16,9 1 22 15,3 0 2-15,0 5-19 16,-1 0-18-16,-2 6-29 16,-4 2-60-16,-1 5-221 15,-2 6-77-15,-10 1 189 16</inkml:trace>
  <inkml:trace contextRef="#ctx0" brushRef="#br1" timeOffset="52308.715">25540 2232 960 0,'0'-3'411'0,"0"0"-205"15,0-3-2-15,4 3-38 16,-3 3-27-16,0 6-59 16,1 8-17-16,-4 14 2 15,-3 6 8-15,-6 18 6 16,-2 10-5-16,-1 8-29 15,1-1-15-15,5-19-20 16,2-13-4-16,6-28-2 16,-1-13-3-16,5-31-24 15,1-19-19-15,2-23-21 16,6-8 0-16,4-1 23 16,4 8 17-16,8 5 18 15,-3 3 3-15,5 11 0 16,-1 8 1-16,7 19-1 15,1 12 1-15,4 15-1 16,-1 5 0-16,-5 12-3 0,-3 7-13 16,-13 15-30-16,-2 8-7 15,-10 7-1-15,-5 3 11 16,-6-3 29-16,-2-4 9 16,-5-9 17-16,-3 2 11 15,-2 0 21-15,-4 2 7 16,1 5-4-16,2-2-8 0,4-9-17 15,8-4-8-15,8-13-4 16,8-3-5 0,10-5-1-16,0 0 0 0,-7 4-3 15,-6 0-1-15,-10 5 51 16,-6 2 30-16,-4-2 44 16,-4 1 7-16,-5-1-47 15,-5-1-26-15,-18 3-206 16,-8 0-179-16,-16-8 206 15</inkml:trace>
  <inkml:trace contextRef="#ctx0" brushRef="#br1" timeOffset="53239.402">22465 5513 891 0,'2'-8'397'16,"-3"0"-222"-16,-5 6-45 15,-2 2-25-15,-5 7-45 16,-1 9-11-16,-9 9-22 16,-10 6-8-16,-4 10-7 15,-5 5-2-15,1 14-3 16,5 7-3-16,8 7-1 16,8-5-2-16,16-13 8 15,8-12 16-15,12-13 33 16,7-7 17-16,2-2 7 15,6-1-5-15,16-7-5 0,8-8 3 16,20-18 2-16,6-11-11 16,-4-11-40-16,-13 4-134 15,-39 27 74-15</inkml:trace>
  <inkml:trace contextRef="#ctx0" brushRef="#br1" timeOffset="54329.04">22480 2251 1020 0,'-5'1'411'0,"3"5"-272"16,-3 2-12-16,5 7-31 16,0 0-5-16,-8 13 0 15,5 6-7-15,-3 20-13 16,-3 7-5-16,4 2-8 16,-5-3-4-16,3-16-10 15,2-10-6-15,0-12-14 16,-2-3-7-16,1-9-8 15,4-5-3-15,2-5-1 0,7-8-1 16,0-12-4-16,3-10-1 16,0-23-13-16,4-14-4 15,4-11-2-15,-4 1 1 16,3 13 9-16,-2 11 4 16,1 15 4-16,0 9 0 15,-2 9 0-15,3 8-1 16,0 13-5-16,2 10-4 0,6 14-10 15,0 3-5 1,3 10 3-16,0 3 3 0,-4 5 12 16,-1 8 4-16,-9 3 5 15,-7 1 19-15,-13-2 45 16,-8-4 25-16,-12-7 27 16,-2-1-8-16,-9-5-38 15,-4-5-22-15,-5-11-29 16,-4-11-11-16,1-20-151 15,-2-11-144-15,-1-14 177 16</inkml:trace>
  <inkml:trace contextRef="#ctx0" brushRef="#br1" timeOffset="78858.582">18723 2268 794 0,'-22'-7'339'0,"-4"8"-191"15,-2 5-5-15,-3 7-41 16,-1 5-12-16,7 16-11 16,3 9 8-16,6 20 15 15,4 6 1-15,0 8 6 16,3 3-9-16,1 13-19 16,2 8-14-16,3 15-33 15,-2 8-11-15,0-1-12 16,-1-12-3-16,1-31-2 15,1-24-3-15,0-51-7 16,3-31-18-16,4-49-44 16,5-21-16-16,8-25-14 15,4-6-1-15,-1-8-2 16,1-10 0-16,4-16 13 16,1 7 16-16,14 13 46 15,-1 14 18-15,1 35 22 16,-3 14 11-16,-8 34 29 0,0 12 3 15,-3 18-5-15,0 7-6 16,2 6-24-16,1 4-7 16,18 6-6-16,6-3-3 15,14-2-3-15,0-1 0 16,-6-3-3-16,-8-1-1 16,-15-1-2-16,-5 2-2 0,-11 3 0 15,-3 3 0-15,-4 7 10 16,-3 4 12-16,-1 6 22 15,-1 3 6-15,2 5-8 16,3 0-9-16,10 1-19 16,8-1-3-16,11 3-2 15,1 1 0-15,3 6-3 16,-6 1-3-16,-11 0-9 16,-1-1 0-16,-4-1 1 15,-2-1 0-15,2-4-9 16,1-3-8-16,-2-8-5 15,-1-4 0-15,-6 0 16 16,-4 2 6-16,-12 6 8 16,-4 3 10-16,-11 10 12 15,-3 6 4-15,-5 14 0 16,-3 4-7-16,-7 1-12 0,-7-5 9 16,-35-9 56-16,-20-2 21 15,-34 2 34-15,-18 4 5 16,-15 2-47-16,12-6-21 15,30-26-34-15,24-18-45 16,54-29-223-16,20-9-108 16,24-3 191-16</inkml:trace>
  <inkml:trace contextRef="#ctx0" brushRef="#br1" timeOffset="80166.028">25312 1872 818 0,'0'25'305'0,"2"26"-213"16,2 15 15-16,1 23 25 16,0 5 5-16,-5 25-20 15,0 7-13-15,-3-1-33 16,-4 8-20-16,-6-24-24 15,-2-14-9-15,-3-28-12 16,5-18 0-16,5-43-10 16,4-19-26-16,6-42-56 15,0-20-15-15,-2-26 2 16,-7-16 25-16,-15-17 54 16,-4-6 14-16,6-16 30 15,11 11 37-15,30 31 58 16,13 15 9-16,16 42-17 15,1 14-36-15,4 15-59 16,-1 8-8-16,17 9-6 16,16 3-1-16,17 3-9 0,9-5-8 15,-1-3-21 1,-8-5-12-16,-8 4-5 0,-8 2 5 16,-26 6 20-16,-16 5 12 15,-31 6 40-15,-12 6 20 16,-15 10 29-16,-9 4 11 15,-2 8-18-15,0 2-19 16,7 3-27-16,8 1-9 16,8 3-9-16,6 5-1 0,14 13-5 15,7 6-2-15,5 8-1 16,3 0 1-16,-4-4 3 16,-4-3-3-16,-12-2 0 15,-6 2 0-15,-16-2 14 16,-8-2 14-16,-14-7 34 15,-11 5 14-15,-24 4-1 16,-12 6-7-16,-15 5-31 16,1-15-20-16,7-25-80 15,6-18-66-15,-1-24-152 16,1-11 168-16</inkml:trace>
  <inkml:trace contextRef="#ctx0" brushRef="#br1" timeOffset="81323.586">22100 5354 860 0,'0'-2'330'16,"0"8"-228"-16,-5 18-20 16,0 7 6-16,1 25 4 15,0 10-3-15,3 21-5 16,-1 17 18-16,1 23 2 15,0 8-6-15,-1 12-6 16,1-8-18-16,-2-13-20 16,-3-8-12-16,1-21-24 15,0-19-10-15,1-36-22 0,3-27-11 16,-1-51-73-16,0-24-47 16,1-35-19-16,-6-18 3 15,-10-15 69-15,-7-6 44 16,-3-23 59-16,6 4 35 15,16 10 51-15,14 8 8 16,17 35-21-16,4 14-27 0,7 25-40 16,-2 13-4-16,2 23-1 15,3 9 0-15,7 12-8 16,11 6-2-16,24 8-5 16,2-1-13-16,4-2-39 15,-8-1-11-15,-14-3 2 16,0 0 11-16,-7-2 38 15,-6 0 14-15,-17 7 30 16,-9 6 19-16,-14 10 25 16,-7 8 2-16,-1 10-24 15,0 5-16-15,-2 7-25 16,5 2-6-16,3 2-2 16,3 0-1-16,10 7-1 15,-3 2 0-15,0 2 0 16,-1-1 9-16,-11-4 48 15,-8 1 30-15,-18 0 82 0,-10 0 24 16,-25 1 10-16,-15-4-18 16,-21-5-74-16,-7-5-36 15,-1-12-67-15,7-8-39 16,-3-12-115-16,4-7-81 16,16-10-166-16,12-4-36 15,29-7 264-15</inkml:trace>
  <inkml:trace contextRef="#ctx0" brushRef="#br1" timeOffset="88509.882">22136 2180 939 0,'-11'-26'384'16,"8"-1"-253"-16,3-2-13 15,4-1-51-15,2 1-9 0,-2 5 9 16,0 6 8-16,-4 9 25 15,0 5-2-15,0 6-27 16,-3 8-17-16,-3 17-26 16,0 10-4-16,-2 18 5 15,1 3 3-15,2 9-3 16,0 6-4-16,-1 23 1 16,0 6 3-16,0 0 5 15,0 1 7-15,0-17 11 16,0-2-1-16,-1-10-9 15,1-11-11-15,1-15-19 16,2-14-5-16,3-13-2 16,1-10-1-16,1-23-22 15,3-12-43-15,2-28-53 16,2-21-25-16,3-21-68 16,-1-11 11-16,-5-20 33 15,-2 2 19-15,1 4 84 0,1 2 30 16,11 16 25-16,3 6 16 15,6 18 31-15,2 8 21 16,-2 28 42-16,-2 11 9 16,4 13-2-16,2 6-15 15,11 3-45-15,8 1-19 16,8-2-22-16,1 0-4 16,3-4-3-16,4 4 0 15,4 0-1-15,5 2-2 0,-2 0 0 16,-2 1-1-16,-17 3 1 15,-4 2-1-15,-6 9 1 16,-7 3 0-16,0 7 0 16,-4 3 1-16,-8 3 0 15,-2 3-1-15,-6-2-1 16,1 0 0-16,0-1-1 16,1-4 1-16,4 6 2 15,1 0 0-15,-1 4 2 16,-5 1 0-16,-4-2-1 15,-11 0 1-15,-2-1-3 16,8-1-1-16,-1 2 2 16,1-3-1-16,8-1 1 15,-3 1-2-15,-3 4 0 16,6 4 0-16,-12 12 0 0,-1 5 1 16,-2 9 0-16,-5 0 0 15,2-3 0-15,2-10 0 16,4-2-1-16,4 2 1 15,5-3-2-15,0 3-1 16,-1-6-2-16,0 0-2 16,-5-6 3-16,-2-2 0 0,-7-8 3 15,-2 0 0-15,-11-6 8 16,-5 2 12-16,-18 1 35 16,-14-1 29-16,-23 4 54 15,-4-1 10-15,-15 0 9 16,4-3-11-16,-17-9-49 15,-10-6-18-15,2-12-42 16,6-7-18-16,29-10-13 16,17 0-3-16,17 0-15 15,6 6-63-15,9 9-190 16,8 9-163-16,-8 9 246 16</inkml:trace>
  <inkml:trace contextRef="#ctx0" brushRef="#br1" timeOffset="89226.893">20440 2684 829 0,'-41'5'372'0,"9"-3"-171"16,2-1-16-16,8 0-32 15,2-1-18-15,2-2-34 16,3-2-26-16,0-2-23 16,-2 1-14-16,2-2-7 15,2 1 4-15,2 0 3 16,3 0 0-16,6-2-3 0,2 0-5 16,2-2-15-16,1 0-2 15,1 5-6-15,0 1 1 16,5 9 13-16,4 4 8 15,17 5 20-15,9 3 7 16,31 1 3-16,17 1-2 16,23-2-2-16,9-3 7 15,25-9 7-15,8-5 4 0,32-7-1 16,15-7-13-16,-6-8-17 16,2-3-13-16,-36 1-19 15,-23 7-2-15,-49 13-23 16,-33 10-66-16,-50 23-249 15,-14 2 172-15,-14-5 31 16</inkml:trace>
  <inkml:trace contextRef="#ctx0" brushRef="#br1" timeOffset="89942.936">24011 2694 747 0,'-6'-24'265'0,"6"-4"-227"15,0-3 8-15,-1 6 28 16,-2 1 19-16,-2 10 29 16,0 3 3-16,1 3 18 0,2 2-7 15,8 1-27-15,3 1-10 16,11 4-38-16,6 4-12 15,11 5 0-15,8 0 4 16,30 6 18-16,13-1 6 16,20-7-6-16,7-6-11 15,7-7-33-15,-3-7-14 16,-10-1-10-16,-10 4-10 16,-27 4-31-16,-10 5-10 0,0 6-9 15,3 0 10-15,3-2-7 16,-1 0-60-16,-14-3 79 15</inkml:trace>
  <inkml:trace contextRef="#ctx0" brushRef="#br1" timeOffset="90679.523">22754 3400 656 0,'-10'-11'351'0,"3"5"-40"0,4 5-119 16,6 9-39-16,2 9-25 15,5 15-41-15,1 4-5 16,4 5-8-16,-1 13-10 16,-2 20-12-16,-5 14-2 15,-4 25 11-15,-1 12 13 16,-2 25 34-16,5 9 6 0,0 24-9 15,-4-6-15-15,-2-17-37 16,-9-12-13-16,-6-41-17 16,0-16-6-16,1-39-8 15,4-15 0-15,2-27 1 16,1-8-8-16,1-12-137 16,-4-5-129-16,-5-4 161 15</inkml:trace>
  <inkml:trace contextRef="#ctx0" brushRef="#br1" timeOffset="172274.091">11195 4322 696 0,'1'-19'311'16,"4"0"-164"-16,0 0-13 16,0 2-11-16,-3 12-22 15,1 0-15-15,-1 7-1 16,-2 6 4-16,0 10 3 15,0 8-7-15,-5 11-28 16,2 7-18-16,-6 11-23 0,-2 13-5 16,-5 20-3-1,-3 1 0-15,1 10 5 0,3-5 5 16,0-10 9-16,3-1 2 16,1-14 5-16,3-5-5 15,3-11-11-15,0-4-2 16,3-10-11-16,-3-4-2 15,3-10-1-15,1-5 0 16,1-10-9-16,4-4-5 0,0-6-28 16,-1-3-26-16,2-11-73 15,1-5-25-15,1-6-79 16,5-1 141-16</inkml:trace>
  <inkml:trace contextRef="#ctx0" brushRef="#br1" timeOffset="173471.272">11410 4156 581 0,'-7'-27'282'0,"-4"4"-79"16,0 2-19-16,0 6-4 16,-1 6-8-16,6 5-14 0,3 2-12 15,5 4-30 1,5 2-16-16,9 5-31 0,7 3-13 16,20 1-16-16,8-1-11 15,10-2-16-15,4-1-5 16,4-5-4-16,5-3 0 15,15-5-2-15,1-8 0 16,-1-3 0-16,-4 0-1 16,-3 1 1-16,-2 3-1 15,2 4-1-15,-4-10 0 0,-15 1-2 16,-5 1 0-16,-11-1-4 16,0 9-2-16,-7 1 0 15,-4 4-3-15,-9 6 2 16,-7 3-1-16,-15 11 2 15,-3 5 3-15,-8 6 3 16,-4 3 1-16,-1 2 7 16,-1-1 2-16,1 7 9 15,0 2 5-15,4 4 10 16,0 0 3-16,3-2 1 16,2 5-1-16,-1 8-8 15,-1 6-3-15,0 13-1 16,0 0-1-16,-2 2-4 15,0 2-3-15,-1-3-6 16,-1 2-4-16,4-3-3 16,-6-2 1-16,0-3-2 0,1 1 0 15,0-2 0-15,5-1-1 16,4-10 1-16,1-2-1 16,9-17 0-16,2-5 0 15,-2-11 1-15,2-5-1 16,-3-6-5-16,0 2-5 15,1-3-8-15,-3 0-4 16,-1-3-12-16,-1-6-3 0,-1-1 2 16,-3-4 5-16,-4-5 16 31,1 4 7-31,0 0 5 0,-12-11 0 16,-14-2 1-16,-5 0 1 0,-5 9 0 15,-6 1 0-15,-5-3 0 16,-11 0 1-16,-18-7 8 15,-2 0 9-15,-11-7 13 16,2-4 7-16,0-4 9 16,-3-3 1-16,3 1 2 15,3 3-2-15,8 5-9 16,0 6-10-16,-8 6-14 16,-1 8-7-16,-2 11-6 15,5 4-1-15,17 3 0 16,13-4-4-16,13-6-109 0,11-1-126 15,6-2-102-15,7 1 170 16</inkml:trace>
  <inkml:trace contextRef="#ctx0" brushRef="#br1" timeOffset="174259.804">11797 4499 979 0,'2'-7'402'16,"-1"2"-249"-16,-1 0-14 16,1 1-49-16,-1 2-24 15,3 0-27-15,1 1-1 16,2 5 10-16,0 4 4 16,-2 13 7-16,-2 9 0 15,-6 18-12-15,-4 8-8 16,-4 7-17-16,-2 0-7 15,-2 2-7-15,-1-4 0 0,3-9-3 16,3-6 0-16,3-20-22 16,3-9-35-16,2-14-92 15,3-5-50-15,5-17-32 16,1-9 121-16</inkml:trace>
  <inkml:trace contextRef="#ctx0" brushRef="#br1" timeOffset="174560.054">11734 4512 869 0,'12'-13'400'16,"11"-6"-150"-16,8 1-5 15,2-2-43-15,3 4-18 16,-2 5-52-16,-5 1-17 16,0 9-23-16,-6 1-15 15,-2 0-31-15,-1 0-13 16,-3 1-24-16,-3 0-4 0,0 3-16 16,-1-1-22-16,-1 1-77 15,-3-1-80-15,-1 0-130 16,2 1 188-16</inkml:trace>
  <inkml:trace contextRef="#ctx0" brushRef="#br1" timeOffset="175232.574">11809 4942 1083 0,'5'-12'514'16,"5"2"-199"-16,0 1-19 15,-3 4-74-15,4 2-50 16,-2 0-80-16,1 2-37 16,12-16-38-16,-4-2-4 15,4 2-5-15,4-1 0 16,-7 16-6-16,4 1 0 0,-1 1-7 15,-5 0-21-15,-2 3-92 16,-3-2-64-16,-5 2-158 16,-2 1-95-16,1 12 275 15</inkml:trace>
  <inkml:trace contextRef="#ctx0" brushRef="#br1" timeOffset="175633.019">11739 5122 889 0,'-2'5'423'0,"3"2"-135"15,2 2-38-15,7-1-40 16,4-2-42-16,7-3-83 15,3-1-30-15,4-2-38 16,1 1-8-16,8 3-3 16,-5 0-2-16,9-2-27 15,-1-2-44-15,3-10-175 16,2-1 158-16</inkml:trace>
  <inkml:trace contextRef="#ctx0" brushRef="#br1" timeOffset="177053.655">9401 4809 671 0,'9'-11'278'0,"-2"0"-149"16,-2 1-12-16,-5 3-4 15,-3 3-4-15,-8 4-18 16,-6 4-6-16,-8 11 2 16,-3 0 7-16,-6 23 1 15,-1 2-8-15,1 6-32 16,-1 7-17-16,-3-6-18 15,0 0-1-15,3-6 0 0,0-2 3 16,7-10-2-16,6-4-3 16,5-9-13-16,6-4-22 15,10-8-66-15,1-3-57 16,9-5-86-16,-4-2 129 16</inkml:trace>
  <inkml:trace contextRef="#ctx0" brushRef="#br1" timeOffset="177555.945">8889 5319 597 0,'-1'-9'322'15,"5"0"-39"-15,6-2-100 16,8 2-17-16,-3-2-11 15,5 4-39-15,2 2-19 16,-9 5-32-16,3 5-7 16,-4 5 16-16,-5 3 7 15,7 10-2-15,-1 2-7 16,3 8-18-16,2 4-6 0,5 1-2 16,-3-1 4-1,4-5 3-15,1-5 1 0,0-8-4 16,2-2-6-16,-2-6-15 15,0-6-7-15,-3-3-10 16,0-3-4-16,-4-3-2 16,-3 4-3-16,-5 0 0 15,-1 0-2-15,-3-2 2 16,-2 3-1-16,-3-1-2 16,-1 1-4-16,-4 1-51 15,0-1-48-15,-4 1-120 16,1 0-79-16,1 0 184 15</inkml:trace>
  <inkml:trace contextRef="#ctx0" brushRef="#br1" timeOffset="178004.519">9337 5710 687 0,'-7'12'324'0,"2"1"-123"15,4-9-52-15,1-1-28 16,4-3-13-16,5-12-5 16,4-4 1-16,11-8 13 15,11-6-3-15,15-4-16 16,7-7-12-16,3-15-28 16,-1-4-15-16,-9-4-17 15,-4 2-8-15,-5 11-14 16,-3 5-2-16,-8 13-1 15,-4 6 0-15,-10 11-1 16,-5 7 1-16,-11 9-5 0,-4 3-6 16,-8 5-51-16,-1 1-44 15,1 1-115-15,2-2-64 16,1 1 173-16</inkml:trace>
  <inkml:trace contextRef="#ctx0" brushRef="#br1" timeOffset="178554.208">9386 4913 665 0,'-12'0'335'0,"4"-1"-99"15,4 2-99-15,1-1-14 16,2 0 0-16,1-1 1 15,0 0-15-15,0 0-8 16,2 2-3-16,1 2-5 16,0 1-6-16,2 2-4 15,1 0-22-15,1 1-6 16,3 1-12-16,0 1-3 0,8 4 3 16,-2 0 5-16,10 5 7 15,0 3 0-15,2 0-16 16,5 6-7-16,-3 2-12 15,5 0-2-15,0 4-1 16,-5-2-1-16,2-4-5 16,-6-2-2-16,1-4-3 15,-3-3-1-15,-5-8-24 16,-4-5-27-16,-10-10-133 16,-5-6-140-16,-11-4 200 15</inkml:trace>
  <inkml:trace contextRef="#ctx0" brushRef="#br1" timeOffset="179360.406">10153 5224 586 0,'-8'-2'239'0,"5"-2"-152"16,1-2-8-16,1-3-3 16,1-1 3-16,-3 1 19 15,-3 0 8-15,-1 3 8 16,0 1 0-16,1 2-12 16,2 3-8-16,0 0-17 15,-1 1-3-15,4 2-8 16,1 5-1-16,0 1-4 15,4 3 0-15,2 2 1 16,3-3 0-16,10 0 1 16,6-3 0-16,13-5 7 15,8-1 1-15,23 0-13 16,11-2-10-16,11-2-22 16,3-2-11-16,-11-8-6 0,-1 1-2 15,-3 1-3-15,-9 1 0 16,-11 7-2-16,-10 2 2 15,-28 4-3-15,-5 7 0 16,-18 3-3-16,-13 4-23 16,-7 2-124-16,-15-4-129 15,-9-6 169-15</inkml:trace>
  <inkml:trace contextRef="#ctx0" brushRef="#br1" timeOffset="180161.126">9255 3595 479 0,'5'-18'283'16,"2"1"-44"-16,3 3-79 0,2-1-10 15,2-2-29 1,-2 3-10-16,0 6 2 0,-4 6 4 15,-4 12-8-15,-1 9-4 16,-3 11-5-16,0 4-6 16,-4 13-11-16,-1 3-9 15,-3 10-24-15,1 2-8 16,-2 4-8-16,1 6 3 16,3 15 9-16,-2 7 1 0,1 3-5 15,1-11-7 1,1-17-18-16,4-10-5 0,1-6-4 15,1 1-2-15,0-5-1 16,-1-3 1-16,-1-12-6 16,0-9-4-16,-1-9-29 15,-2-5-45-15,1-15-109 16,2-10-93-16,3-23 167 16</inkml:trace>
  <inkml:trace contextRef="#ctx0" brushRef="#br1" timeOffset="181053.679">7534 5374 637 0,'-2'0'290'0,"-4"0"-114"15,1 4-5-15,-1 2 4 16,0 1-1-16,4 0-11 15,0-3-9-15,2 1-29 16,1-1-18-16,2 2-23 16,5 0-4-16,7 0-4 15,4 2-4-15,10 2-8 16,7 5-6-16,5-1-13 16,6 1-8-16,6-2-14 15,-1-1-6-15,9-9-7 16,3-2-4-16,15-4 1 15,0-4 7-15,1 2 6 0,-6 1 2 16,-7 1-4-16,-4-3-7 16,4-2-8-16,3-2-1 15,-3 0 1-15,-5 2 0 16,-15 5 2-16,-11 2 1 16,-21 6-32-16,-7 4-43 0,-20 9-203 15,-12 2-88-15,-9 7 206 16</inkml:trace>
  <inkml:trace contextRef="#ctx0" brushRef="#br1" timeOffset="185219.132">29867 5755 648 0,'-4'-14'298'0,"-1"-6"-118"16,0 4-23-16,4-1-32 16,-1-2-6-16,2 7-5 15,1 2 4-15,-2 1 3 16,-1 1 3-16,-2 4-14 16,-1 1-9-16,0 3-25 15,-3 2-15-15,1 4-25 16,0 4-11-16,-1 3-11 15,4 12-4-15,1 4-4 16,1 2 1-16,0 12 1 0,1 1 2 16,-1 10 7-16,-1 8 2 15,-2 0 4-15,2-3 4 16,0-7 3-16,0-7-1 16,2-5-7-16,0-4-5 15,-1-9-12-15,1-6-3 16,1-11-41-16,0-8-30 15,3-14-108-15,2-6-88 16,2-9-252-16,1-7 320 16</inkml:trace>
  <inkml:trace contextRef="#ctx0" brushRef="#br1" timeOffset="185697.852">29844 5612 846 0,'3'-2'375'0,"2"3"-161"15,4 1 5-15,5 4-18 16,5 1-4-16,10-3-30 15,12-2-15-15,9-4-32 16,4-2-19-16,-3-3-35 16,-9-1-23-16,-10 1-26 15,-7 0-6-15,-10 2-7 16,-2 4-1-16,-5 3-3 16,-3 5-5-16,-7 5-31 15,-3 0-33-15,-4 0-73 16,1-3-44-16,0-5-77 15,1-1-15-15,0-1 177 16</inkml:trace>
  <inkml:trace contextRef="#ctx0" brushRef="#br1" timeOffset="186202.637">29864 5943 674 0,'-9'3'331'16,"-1"0"-135"-16,-3 3-30 15,1 1-3-15,3 6-1 16,2 0-4-16,6-1-15 16,1 1-14-16,6-7-19 15,1-1-5-15,5-4 8 16,4-5-3-16,3-3-15 15,6 0-9-15,3 0-39 0,5 5-14 16,2 0-20-16,0 2-7 16,-7 4-5-16,1 0 0 15,-9 6-11-15,-7 1-15 16,-1 2-45-16,0-4-39 16,-8-3-72-16,1-3-46 15,-5-4-60-15,-3-1-36 16,0 0 208-16</inkml:trace>
  <inkml:trace contextRef="#ctx0" brushRef="#br1" timeOffset="186673.018">29792 6319 722 0,'-5'7'325'16,"3"-3"-142"-16,2 2-27 16,3-6-15-16,2 0 1 15,9-2-14-15,0-1-16 0,2 0-30 16,1-1-11-16,-1 5-5 15,2 2 6-15,3 7 0 16,2 2-8-16,9 4-14 16,2 3-6-16,9-2-15 15,-1-4-6-15,-2-7-15 16,-7-6-27-16,-12-15-70 16,-5-3-79-16,-10-7-122 15,-3-7 170-15</inkml:trace>
  <inkml:trace contextRef="#ctx0" brushRef="#br1" timeOffset="187785.282">29578 5384 702 0,'-6'-8'301'16,"-3"2"-159"-16,3 3-15 15,1 2-38-15,4 2-14 16,4 3-24-16,3 4-7 16,-1 5-8-16,-1 5 0 15,-2 13 3-15,-2 5 9 0,5 13 15 16,1 3 5-16,-2 11 0 15,2 5-8-15,-6 12-19 16,-6 6 2-16,-2-7 16 16,-9-1 6-16,-2-9 10 15,-3-3 0-15,-7 3-14 16,0 2-3-16,-5-7-6 16,3-3-4-16,6-14-14 15,6-8-6-15,5-13-11 16,3-9-6-16,4-12-7 15,2-3-7-15,5-9-28 16,4-6-22-16,4-6-68 16,2-4-37-16,0 3-71 15,0-2-14-15,-4 0 411 16,-2 0-171-16</inkml:trace>
  <inkml:trace contextRef="#ctx0" brushRef="#br1" timeOffset="188786.117">29528 5327 737 0,'-8'-12'345'0,"4"-1"-163"0,4 2-16 16,7 1-18-16,2 2-7 16,3 4-3-16,3 2-17 15,1 2-32-15,6 3-14 16,7 0-9-16,2-1-10 16,15-4-19-16,4-6-8 15,27-2-13-15,13-1-2 16,18 2-6-16,2 3-4 15,-1-1-2-15,-2 2-1 0,-1 0 2 16,-1 0-2-16,-18 2 2 16,-17 2-2-16,-37 7 0 15,-18 4-1-15,-25 8 39 16,-10 6 17-16,-11 1 23 16,-4 1 15-16,2-1-24 15,0-4-12-15,8 4-20 16,3 2-15-16,16 4-16 15,1 2-4-15,10 2-3 16,8-3 0-16,1 0-4 16,6-1-2-16,3-4-5 15,0 10 0-15,-4 1 3 16,-2 2 1-16,-7 17 6 16,-5-4 0-16,-6 13 1 15,-3 1 0-15,-7-1 0 16,-2 4 2-16,-6 3-2 0,4 5 2 15,-5-1-1-15,1-4-1 16,-2-7 1-16,-4 1-1 16,-1-2 1-16,1 2 1 15,6-9 4-15,2-8 2 16,9-19 2-16,1-13 1 16,7-12-1-16,0-7 1 0,2-7-2 15,1 0-2-15,4-4-4 16,1 2-1-1,1 3-5-15,0-1-6 0,-2-1-11 16,-3-2-6-16,-1-2-4 16,-2 1 1-16,-5 1 7 15,-8-1 4-15,-12 3 8 16,-5 0 3-16,-10 4 4 16,0 1 1-16,-12-7 1 15,-4 0 0-15,-21-7 1 16,-14-4-1-16,-13 3 1 15,-7 3 0-15,7 8 2 16,5 5 7-16,1 6 18 16,9 1 4-16,5 0 2 15,9 0-5-15,24-1-18 0,8 1-4 16,19-2-36-16,10-1-48 16,21 2-140-16,9-2-103 15,14-3 190-15</inkml:trace>
  <inkml:trace contextRef="#ctx0" brushRef="#br1" timeOffset="192137.462">26286 5635 847 0,'-5'-3'340'0,"1"2"-228"0,3 0 14 16,-1 1-17-16,2 1-3 15,0 0 1 1,3 2 0-16,-2 3-11 0,3 1-9 16,-2 6-22-16,-6 9-10 15,-4 12-9-15,-4 7-5 16,-3 17-4-16,0 4-3 16,1 1-6-16,3-6-1 15,5-13-7-15,6-8-3 16,6-13-9-16,1-4-3 15,-1-9-9-15,-5-5-17 0,0-3-40 16,-1-2-28-16,6-4-98 16,5-5-27-16,3-5 182 15,6 3-32-15</inkml:trace>
  <inkml:trace contextRef="#ctx0" brushRef="#br1" timeOffset="192864.814">26360 5650 579 0,'1'0'259'16,"1"-3"-82"-16,0-1-76 15,-1-1 31-15,-1 2 3 16,-3 1 25-16,3 2 10 15,0 0 4-15,2 0-2 16,6-2-31-16,4-2-18 16,9-3-31-16,6-1-21 0,8-2-36 15,2 1-12-15,8 3-17 16,3-2-2-16,0 6-1 16,-1 3-3-16,-11 0-14 15,-11 6-14-15,-10-2-34 16,-2-3-14-16,-7 2-36 15,4-2-55-15,-5 1-103 16,-7 1 165-16</inkml:trace>
  <inkml:trace contextRef="#ctx0" brushRef="#br1" timeOffset="193337.359">26371 5895 648 0,'0'-7'286'0,"1"-1"-146"16,-1 2-17-16,-1 0-32 16,-4 3-9-16,1 4-7 15,2 4 1-15,0 3 9 16,4-1 3-16,3-1 11 15,3 0 3-15,4-4-3 16,3 1-1-16,3 1-6 16,1-3-4-16,6 3-26 15,2 0-14-15,2-2-29 16,1 0-12-16,0-2-17 16,0 0-13-16,-2-2-46 15,-3-1-37-15,-7-1-133 0,-22-1 152 16</inkml:trace>
  <inkml:trace contextRef="#ctx0" brushRef="#br1" timeOffset="193986.828">25953 5451 780 0,'-2'2'342'16,"0"7"-199"-16,-6 9-22 15,-1 6-15-15,-4 10-37 16,0 3-6-16,3 5 19 15,0 4 16-15,4 13 10 16,-2 14 3-16,1 19-16 16,2-2-13-16,-3-1-14 15,2-8-15-15,-2-9-27 16,2-2-10-16,1-13-10 16,1-7-2-16,3-16-1 15,-1-8-5-15,1-7-27 16,1-7-19-16,1-12-61 0,3-6-50 15,2-15-74-15,3-4-255 16,2-16 328-16</inkml:trace>
  <inkml:trace contextRef="#ctx0" brushRef="#br1" timeOffset="194836.174">26035 5370 847 0,'3'-15'371'0,"-1"6"-161"16,-2 4-38-16,0 3-8 16,1 2-26-16,3 4-37 15,4 1-21-15,8 4-18 16,4 1 5-16,14 0-5 15,5-1-3-15,14-4-9 16,6-2-6-16,12-7-6 16,1-4-3-16,12-2-11 15,6-1-5-15,-7 1-10 16,-6 2-4-16,-17 5-3 16,-10 1-1-16,7 5 0 0,4-2 0 15,15 0-1-15,6-1-2 16,-10 0-12-16,-8 0-4 15,-24-1-9-15,-8 1 1 16,-11 0 7-16,-1 0 4 16,-6 1 10-16,-2 0 2 15,-6 2 2-15,-2 0 1 16,-3-2 1-16,0-1 0 0,-1 1 0 16,0 0-1-1,-4 4-1-15,1 2 0 0,-3 6 0 16,-2 2 2-16,0 6 2 15,3 3 1-15,-1 4 1 16,1 5-1-16,1 1-2 16,-2 1-1-16,1-2 0 15,-1-2-1-15,0 0 1 16,0 5 1-16,-3 2-1 16,2 4 1-16,0 7-1 15,2 4 1-15,2 2-1 16,2-2 0-16,-2-11 0 15,1-6-1-15,3-11-1 16,-1-1 0-16,3-2-1 16,0-1 0-16,3-1 1 15,1-4 1-15,0-5-5 0,0-3-3 16,-3-2-11-16,1 0-4 16,-8 0 4-16,-2 5 4 15,-9 4 10-15,-5 5 4 16,-13 4 7-16,-18-1 3 15,-22-1 10-15,-20 0 6 16,1-2 7-16,7 0 2 16,-3-4 11-16,1-8 0 0,-15-8 5 15,-9-4-2-15,-1-5-19 16,10 0-7-16,15-1-15 16,10 4-5-16,24 6-15 15,12 1-42-15,19 4-173 16,10-5-90-16,14-10 178 15</inkml:trace>
  <inkml:trace contextRef="#ctx0" brushRef="#br1" timeOffset="196095.217">23152 5867 573 0,'9'0'241'16,"1"3"-152"-16,-2 2 43 0,-1 1 11 15,-1-2 6-15,-1-4-4 16,3 0 15-16,2-2 6 16,2-1-13-1,2 2-18-15,0 0-47 0,2-1-13 16,5 2-8-16,2-3 4 16,3 3-4-16,1 5-8 15,-1 3-20-15,3 1-9 16,-2 0-15-16,5-1-4 15,7-7-7-15,1 0-1 16,8-7-1-16,4 0-1 0,13 0 0 16,7-1-1-16,5-2 0 15,0-2 0-15,-2 0 0 16,-2 3 1-16,7 5-1 16,1 3 1-16,-2 7-1 15,-3 2 0-15,-11 6 0 16,-3 0 0-16,3 3 0 15,5-2 0-15,11-3 0 16,-1-5 1-16,-3-8 0 16,-8 0 1-16,-11-2-1 15,-3 5-1-15,-4 4 0 16,2 1 0-16,-7 1-1 16,-4-3 0-16,-9 0 1 15,-9 1-1-15,-6 2 1 0,-5-3 1 16,-10 1-20-16,-1-3-25 15,-7-1-73-15,1 1-83 16,4-5 186-16,-2-4-40 16</inkml:trace>
  <inkml:trace contextRef="#ctx0" brushRef="#br1" timeOffset="197219.998">26261 3160 518 0,'-13'0'303'0,"2"0"-39"0,9 0-112 15,5 0-20-15,6 0-38 16,1 1-15-16,-2 6-7 15,1 3 1-15,1 8 7 16,-1 7 2-16,3 13-4 16,-3 10-9-16,1 16-16 15,1 2-8-15,1-5-2 16,0 1 2-16,-1 4 2 16,-2 6 1-16,-3 16-4 15,-2 0-2-15,-4 2 2 16,-1 7 0-16,-3 11-3 15,-1 0-2-15,1-6-9 16,1-9-6-16,3-12-6 16,2-3-5-16,3-16-4 15,1-12 1-15,2-20-1 16,0-12 2-16,-3-12 3 16,0-6 1-16,-2-5 2 15,0-4-1-15,-2-3-4 0,-3 2-3 16,-7 3-8-16,-3 0-8 15,-5 2-38-15,1 1-40 16,-5 1-107-16,1 1-89 16,12 1 172-16</inkml:trace>
  <inkml:trace contextRef="#ctx0" brushRef="#br1" timeOffset="198274.252">27796 6022 1019 0,'-12'0'426'0,"-1"3"-232"16,-3 0-21-16,8 3-36 16,2 1-13-16,4-3-40 15,6 0-14-15,4-3-12 16,5-1 5-16,7 1 14 16,-1-2 5-16,6 0-4 15,2 1-7-15,6 1-17 16,5 3-8-16,10 4-9 15,11-1-6-15,24-2-12 16,8-4-4-16,12-2-10 16,1 1-1-16,6-2-2 15,3-1 1-15,0-6 0 0,-1-1 1 16,-13 1-2 0,-4 2-1-16,-12 3-1 0,-9 2-1 15,-19 0 3-15,-8 2 1 16,-10 5 2-16,-8-2 1 15,-19 4-11-15,-10 0-19 16,-22 1-79-16,-9 4-68 16,-6-1 213-16,-3 0-81 15</inkml:trace>
  <inkml:trace contextRef="#ctx0" brushRef="#br1" timeOffset="-204128.695">14358 3765 369 0,'6'-15'204'16,"4"-5"-21"-16,4 2-34 15,2 0-12-15,-2-1-10 0,-1 3-22 16,1-1-12-16,1 5-20 15,0 0-11-15,-5 4-20 16,-2 2-12-16,-5 4-21 16,-1 1-4-16,-2 2 1 15,0 2 1-15,-1 0 7 16,0 4 4-16,-1 2 2 16,0 0-3-16,0-2-4 15,-2 1-2-15,2-1 1 16,-1 0 3-16,-4 0 15 15,-3 2 10-15,-10 6 12 16,-6 3 1-16,-16 4-8 16,-3 3-8-16,-9 1-17 15,-2 1-5-15,-1 2-9 16,4-3-3-16,7 1-1 16,5-2 2-16,9-2 1 15,0-2 2-15,7-2 1 0,0-4 6 16,8-7 1-16,1 5 1 15,10-6 1-15,5 3-6 16,1 0 8-16,5-5 1 16,3 1-1-16,-5 0-2 15,-3 6-8-15,-4 2-2 16,-5 5-2-16,0-3-1 16,2-1-3-16,5 0 0 0,4-6-1 15,4 1 0-15,2-2 1 16,1-3 7-16,4-1 22 15,3-4 11-15,5 0 22 16,1 0 7-16,1 1-11 16,3 5-8-16,-1 1-13 15,0-1-11-15</inkml:trace>
  <inkml:trace contextRef="#ctx0" brushRef="#br1" timeOffset="-199036.41">14759 3956 590 0,'10'-15'202'16,"-1"3"-193"-16,-5-2-5 0,-6 1 17 15,-9 1 18-15,-7 2 44 16,1 3 24-16,1 1 32 16,-2 0-1-16,6 5-21 15,0 2-11-15,3 3-43 16,2 1-15-16,3 0 8 15,3-2 9-15,2 0 28 16,5 1 12-16,10 1 5 16,6-1-5-16,12 3-21 15,8-2-16-15,6-2-34 16,4-1-16-16,9-5-14 16,4-2-2-16,12-1-1 15,5-4 1-15,4 2-1 16,-5-1 1-16,-17 2 2 15,-10 5 1-15,-15 1-2 16,-2 2 1-16,-2 1-3 16,-2-4 0-16,-2-1 1 0,-7-2 0 15,-8-2-1-15,-3 1 0 16,-5 2-1-16,0 2 0 16,0 1-17-16,-2 1-14 15,-5-1-38-15,3 1-27 16,-3 0-76-16,-5 1-25 15,2 2-294-15,-9 0 319 16</inkml:trace>
  <inkml:trace contextRef="#ctx0" brushRef="#br1" timeOffset="-198349.974">14534 4346 723 0,'-16'2'320'0,"5"1"-157"16,3 1-22-16,2 2-23 15,3-1-8-15,7 0 13 16,5 2 6-16,16-4 3 16,10-1 6-16,27-3 6 15,13-3 1-15,18-2-22 16,7 0-19-16,5-2-46 0,0-1-21 16,-5 1-19-16,-7 0-4 15,-19 2-8-15,-12 3-3 16,-21 1 1-16,-4 1-1 15,-10 0-3-15,-4-2-2 16,-6-2-3-16,-6-2-1 16,-7-1-15-16,-5-3-16 15,-8-1-48-15,-6 0-40 0,-7 2-169 16,-2-1-60-16,2-12 212 16</inkml:trace>
  <inkml:trace contextRef="#ctx0" brushRef="#br1" timeOffset="-197687.572">15943 3544 1012 0,'-24'-5'479'16,"6"0"-272"-16,12 2-23 15,6 0-28-15,9 0-67 16,5 2 0-16,8 1-3 16,5 0 0-16,11 9-19 15,9 1-15-15,18 7-26 16,9 2-8-16,5 3-20 16,-3 2-13-16,-2 4-19 15,-1 3-2-15,3 6 11 0,-3 3 22 16,-14 6 46-16,-12 4 18 15,-28 5 27-15,-17 14-8 16,-29 19-15-16,-18 9-5 16,-29 7-5-16,-6-7 1 15,-5 0-10-15,4 1-12 16,0-8-39-16,0-10-70 16,4-24 221-16,5-14-133 15</inkml:trace>
  <inkml:trace contextRef="#ctx0" brushRef="#br1" timeOffset="-188359.748">21524 2771 362 0,'-1'-5'153'0,"-1"3"-95"16,0 0-17-16,8 1-35 15,-1 1-3-15,-4 0-2 16,-1 1 0-16,-8 0 0 16,5-1-1-16,-1 1 1 0,-2-1 0 15,0 0 6-15,-4 3 7 16,-3 4 17-16,-3 5 10 16,-1 6 8-16,0 4 3 15,1 3-3-15,3 2-4 16,6-2-13-16,5-3-7 15,11-5-14-15,4-5-2 16,9-7 8-16,3-4 8 0,3-8 8 16,3-6 2-16,-5-2-9 15,-1-2-7-15,-3 4-7 16,-4 3-2-16,-4 7-3 16,-1 3-1-16,-1 5-2 15,-2 2 0-15,-2 0-1 16,-1 4-1-16,-2 1 0 15,0-1 1-15,1-1-1 16,0-2 0-16,2-3 5 16,2 0 2-16,0 0 4 15,1 0 1-15,1 6-4 16,0 2-5-16,-1 1-2 16,-3 4-1-16,-1 0 1 15,-1-1-1-15,3 0-1 16,2-4 0-16,6-1 1 0,4 0 2 15,0-4 7-15,9 1 1 16,-7 0 2-16,4-1-1 16,-5 5-3-16,-6-1-2 15,4 4-1-15,-4 3-2 16,-1 6-2-16,-6 3 1 16,-3 7 2-16,-2 2 1 15,2 3 4-15,1-4 1 16,1-9 0-16,1-5 0 0,3-8-3 15,-1-2 0-15,4-2-2 16,1-1 0-16,0-1 0 16,-2 1-1-16,1 1-1 15,0 0-1-15,-2 1-3 16,1 2 1-16,1-6 2 16,-1 4 5-16,3 0 2 15,2-4 2-15,5 0-2 16,6-4-2-16,4-5-3 15,1-2-2-15,0 0-1 16,-3 1 0-16,-5 2-1 16,-4 1 0-16,-2 5-1 15,-2 2 0-15,-1 6 0 16,-1 1 1-16,1-2-1 16,1 0 0-16,1-6-1 15,0-2 0-15,3-4 0 0,-1 0-1 16,1-1 1-16,-1 1 1 15,-3 3-1-15,-1 5 1 16,-2 4-1-16,-3 5 2 16,-1 3 0-16,1-1-1 15,-6-2 1-15,2-1-2 0,1-7 0 16,-5-4 0-16,7-5 0 16,1-4 0-16,4-4-1 15,3 0 1-15,-3-3 0 16,3 1 0-16,-3 2 0 15,0 1 0-15,4-1 1 16,0-2 0-16,-1-2-4 16,2-2-2-16,3-3-1 15,-2-3 0-15,3-6 3 16,-1 3 2-16,0 0 1 16,0 1 1-16,-6 2 14 15,0 0 7-15,-2 4 8 16,-2 1-3-16,1 8-11 15,0 2-8-15,3 5-7 16,1 0 1-16,3-5-2 16,0-3 0-16,0-14-1 0,-4-8-1 15,-1-11-2-15,1-3 1 16,-1 5 1-16,-5 4 2 16,-2 9 0-16,1 3 1 15,-3 8 0-15,1 0-1 16,-2 5 1-16,-2 0-1 15,2-1 1-15,-1 0 0 0,6-6-1 16,3-2-1-16,3-4-3 16,0-2-1-16,1 2 1 15,-1 3 1-15,-7-1 2 16,-5 4 1-16,-5 1 0 16,-6-3 0-16,-5 1 1 15,1-1 0-15,-2 1 0 16,5-2-1-16,8-3 0 15,5-3 0-15,13-4-1 16,5 5 0-16,3 5 0 16,-2 4 1-16,-9 8 0 15,0 2 0-15,-2 2-1 16,-4 1 1-16,-1 3-1 16,-5-1 1-16,-6 0 1 15,0 1 0-15,-6 0 1 16,-2 2 0-16,-2 0 0 15,1 1-1-15,1-1 0 0,6 0-1 16,1 3 0-16,4-1 0 16,6 0 0-16,-2-1 1 15,8-2-5-15,1-1-21 16,4 0-94-16,3 0 82 16</inkml:trace>
  <inkml:trace contextRef="#ctx0" brushRef="#br1" timeOffset="-186159.323">25257 5770 372 0,'-23'4'142'0,"11"1"-111"16,10-5-6-16,4-2-21 16,3-2-4-16,-2 0-5 15,0-1 2-15,1 3 19 16,0-2 12-16,0 2 21 15,-5 1 2-15,0-2-9 16,-2 1-10-16,3-4-16 16,8-2-2-16,9-12-4 0,0-2-1 15,10-6 0-15,0 0-1 16,-7-1-2-16,4 1 3 16,-4-5 14-16,-3-4 12 15,1-2 19-15,-1-2 5 16,-1-3-7-16,7 2-10 15,3-2-19-15,2 0-7 16,8-2-11-16,1-4-1 16,9 7-1-16,-2 0 3 0,2 4 6 15,-3 4 1-15,-4 3 0 16,4 1-4-16,-1 6-6 16,2-3 0-16,6 1-1 15,4 3 0-15,4 2-1 16,4 6-1-16,-2 8 1 15,-4 0 0-15,-6 7 3 16,-4 0 1-16,-8 2 1 16,2 4-1-16,-2 1 3 15,-1 2 7-15,7 5 11 16,4-2 6-16,-1 3 5 16,-1 0-2-16,-10-1-10 15,-3 1-5-15,0 3-8 16,0 2-5-16,16 9-2 15,-2 3-3-15,10 5 0 0,5 2-1 16,-5-1 0-16,-1-1 1 16,-12-1-1-16,-8-1-1 15,-12-4 0-15,-3-4 1 16,-1-2 0-16,-1-3 1 16,0 0 5-16,0 0 2 15,2-1 4-15,1 5 1 0,1 4-4 16,3 3-3-16,0 5-3 15,2-2-1-15,-3-1-1 16,1-3-1-16,0-7-1 16,-2 0 1-16,0-10 0 15,2-1-1-15,-7-2 1 16,-1-2 0-16,-3 8 1 16,-7-1 1-16,-1 4 14 15,0 2 3-15,-4-4 4 16,2 0-2-16,0 0-12 15,5-2-2-15,1-2-5 16,3-1-1-16,2-4 1 16,1 0-1-16,-1-1 0 15,1-3-1-15,-6 5-9 16,-5 1-8-16,-6 9-5 16,-6 3-1-16,-5 3 9 0,-5 2 5 15,1-4 6-15,1-5 1 16,9-4 1-16,5-4 1 15,8-8-9-15,8-2-22 16,9-12-64-16,1-6-33 16,3-8-88-16,-4-4-31 15,-8 9 160-15,-6 4-157 16,-10 11 88-16,-5 8 78 0,-3 7 65 16,-3 4 44-16,-1 4-31 15,1 1-3-15,-4-2 0 16</inkml:trace>
  <inkml:trace contextRef="#ctx0" brushRef="#br1" timeOffset="-185651.559">27845 6050 687 0,'-12'-6'293'0,"3"1"-171"16,4 3-39-16,4 1-51 16,1 0-16-16,2 4-11 15,1-1-2-15,-2 2 0 16,2 2 0-16,0-1-1 15,-1 4 1-15,1 1-2 16,-2-1 1-16,-1 4 13 16,2-1 11-16,1-2 16 0,4-2 7 15,5-4 2-15,2-3-8 16,3-5-14-16,3-4-7 16,1-8-13-16,3-1-4 15,-1-5-2-15,-1-5 0 16,-1-1-2-16,-5-7 1 15,-2 3-2-15,-3 3 1 16,-8 9 5-16,-3 9 6 16,-5 10 4-16,-5 5 0 0,-1 14-5 15,-3 7-5-15,2 7-3 16,-1 2 2-16,5-4 5 16,5-4 2-16,3-2 0 15,2-3-1-15,2-2-6 16,2-1-1-16,-1-6-3 15,2-4-1-15,-1-8 1 16,1-5 1-16,4-11 1 16,1-6-1-16,2-11 1 15,-3-7-1-15,-2-9-1 16,-4-5 1-16,-9 4-1 16,-4 8 1-16,-15 23 1 15,-5 15 0-15,-8 22-1 16,2 16 1-16,-4 15-2 0,9 4-3 15,10-5-49-15,8-7-32 16,22-21-85-16,9-10 95 16</inkml:trace>
  <inkml:trace contextRef="#ctx0" brushRef="#br1" timeOffset="-185145.552">26606 4884 501 0,'-16'-17'171'0,"10"6"-216"16,-1 0 35-16</inkml:trace>
  <inkml:trace contextRef="#ctx0" brushRef="#br1" timeOffset="-184841.169">26488 4813 457 0,'-28'0'222'16,"1"1"-99"-16,1 7-25 15,2 1-14-15,9 4-29 16,2 0-10-16,11 0-23 15,4 0-10-15,9-2-6 16,2 0-2-16,4-4 0 16,0-2 1-16,2 2 3 15,-2-1 1-15,2 0 6 16,-1-1 1-16,-2-5-1 16,2-1 0-16,-2-10 4 15,-3-2 2-15,-3-7 3 16,-5-5 0-16,-5-4-5 15,-4-5-2-15,-3-4-5 16,-3 0-3-16,-6 4-1 16,-4 7 0-16,-5 18 2 0,-4 14 0 15,4 20-4-15,0 5-3 16,11 9-16-16,8-3-23 16,12-4-84-16,13-2 77 15</inkml:trace>
  <inkml:trace contextRef="#ctx0" brushRef="#br1" timeOffset="-184159.795">25278 5780 286 0,'-12'-16'120'0,"3"0"-69"16,9-2-5-16,5-3 35 16,3 0 22-16,-1 2 37 15,-6 4 1-15,0 7-34 16,-2 1-23-16,-10 5-34 15,-5 2-13-15,-8 9-7 16,-1 4 4-16,-1 23 6 16,4 8-1-16,7 16-11 15,6 1-8-15,11-12-14 16,7-6-3-16,9-22-1 16,0-7-2-16,7-17 1 15,3-10 0-15,1-23 0 16,2-12 1-16,-4-11-1 15,-4-9 0-15,-4 4 0 16,-6 3 0-16,-9 13 0 16,-4 12 4-16,-17 23 17 0,-3 14 7 15,-10 29 7 1,-7 12-2-16,7 24-17 0,8 2-12 16,20 2-36-16,17-6-23 15,24-28-62-15,9-13-52 16,8-46 108-16</inkml:trace>
  <inkml:trace contextRef="#ctx0" brushRef="#br1" timeOffset="-183393.802">26844 4235 371 0,'-5'-5'160'0,"6"6"-51"15,1 7-104-15,2 3 0 16,0 11 0-16,-4 2-1 15,0 0 0-15,-3 5 39 16,-2-2 20-16,-2 5 39 16,-1 3 12-16,0 7-22 15,-1 0-17-15,4 10-32 16,-2 1-13-16,1-1-13 16,5-1-5-16,-4-11-4 15,5-5-1-15,5-8 0 16,-2-3-1-16,6-2 0 0,3-5-2 15,3-6 0-15,4-7 1 16,1-6 4-16,2-4 6 16,19-6 9-16,7 2 4 15,13 0 1-15,7 2-4 16,-8 8-10-16,-9 1-5 16,-15 8-6-16,-12 2-2 0,-15 0-13 15,-3 0-13-15,-6-3-25 16,0 0-19-16,0-6-36 15,-2-2-25-15,3-10 82 16</inkml:trace>
  <inkml:trace contextRef="#ctx0" brushRef="#br1" timeOffset="-183081.231">26802 4456 550 0,'14'0'195'16,"5"-5"-175"-16,2-1 5 15,3-5 24-15,15 0 8 0,-2-2 13 16,1-2-2 0,7 4-31-16,-15-1-11 0,8 2-21 15,4 2-14-15,-2-1-39 16,-6 0-17-16,-8 0-20 16,-7 2-18-16,-10 4-47 15,-2 4 97-15</inkml:trace>
  <inkml:trace contextRef="#ctx0" brushRef="#br1" timeOffset="-182380.432">27336 4619 323 0,'-1'-19'118'0,"2"-4"-106"15,1 0-75-15,2 2 43 16</inkml:trace>
  <inkml:trace contextRef="#ctx0" brushRef="#br1" timeOffset="-182081.813">27354 4478 296 0,'0'-4'179'0,"0"4"-26"16,-2 5-52-16,2 14-46 15,-2 8-19-15,-1 18-12 16,1 4-7-16,2 1-10 16,2-5-3-16,2-14 5 0,-2-4 7 15,3-9 20-15,-1-4 5 16,0-4 5-16,-1-6-3 16,1-6-9-16,1-6-2 15,2-7-6-15,2-5-5 16,2-12-11-16,1-3-4 15,7-6-3-15,1-4 0 16,5 4-1-16,0 3-1 16,1 6-1-16,-1 8-7 15,-7 10-43-15,-6 7-30 0,-11 9 40 16,-9 7 4-16</inkml:trace>
  <inkml:trace contextRef="#ctx0" brushRef="#br1" timeOffset="-181852.223">27338 4712 864 0,'19'-5'319'0,"3"5"-269"16,12 9-16-16,2 0-22 15,0 5-33-15,2 1-6 16,-7-6-2-16,-2 1 9 16,-10-5 16-16,0 1 4 15,-7-2 1-15,-2-2 0 16,-1 0-31-16,-4-3-46 16,6-7 48-16</inkml:trace>
  <inkml:trace contextRef="#ctx0" brushRef="#br1" timeOffset="-181029.516">27660 4691 748 0,'8'-15'282'0,"2"12"-220"16,2 4-22-16,5 9-30 15,-1 4-5-15,-6-2-4 16,1 0 0-16,-8-7-1 16,0-2 1-16,3-4 3 15,-4-4 0-15,5-5 3 16,-1-2 1-16,2-6-2 0,1-3 0 16,-2-5-1-16,-1-3-1 15,-7 2 1 1,-1 3-2-16,-8 11-1 0,0 4 0 15,-8 9 2-15,-3 5 0 16,-1 12 3-16,-4 7 3 16,9 9 15-16,3 5 7 15,11 0 11-15,7-1 1 16,6-10-12-16,5-4-7 0,12-7-13 16,0-6-3-16,8-6-3 15,-1-4-1-15,-2-11-1 16,1-3-1-16,-7-9 0 15,-4-1 0-15,-6-8-2 16,-4-1 1-16,-6-2-2 16,-3-1 1-16,-4 10-1 15,-2 7 0-15,-1 10 1 16,2 5 0-16,0 12-1 16,1 8 0-16,4 9 0 15,0 0 0-15,5-1 0 16,-1-4 1-16,-2-6-1 15,2 0 0-15,-1-6 1 16,0-4-1-16,2-6 0 0,4-6 0 16,4-5 0-1,6-6 1-15,12-8-1 0,1-2-2 16,3-2 0-16,0 6 0 16,-11 8 1-16,0 6 0 15,-5 7 1-15,0 2 1 16,-5 8 0-16,-5 2 1 15,-7 10 0-15,-5 4-1 16,-5 8 3-16,-4 3 8 16,-3 8 16-16,0 1 2 0,-4 0 0 15,3 0-9-15,-2-2-15 16,-2-2-5-16,2-2-18 16,-1-4-13-16,-3-4-42 15,2-5-33-15,-3-9-85 16,-2-9 117-16</inkml:trace>
  <inkml:trace contextRef="#ctx0" brushRef="#br1" timeOffset="-180029.578">28520 4237 785 0,'5'-4'272'16,"7"11"-256"-16,3 6-28 15,-1 7-6-15,0-1-6 16,4-4 0-16,3-4 36 16,2-5 20-16,7-4 30 15,-1 0 11-15,6-2-7 16,-1 1-12-16,-1 1-27 16,-5-1-10-16,-6 2-10 15,-2-1-2-15,-5-1-1 16,-1-1 0-16,-4 1-2 15,-1 2 1-15,-2 5 1 0,0 3 1 16,-1 7 2 0,-2 5 0-16,-2 7-2 0,-2 4-1 15,-4 7-1-15,-2 1 0 16,2 1 0-16,0-2-2 16,4-4 3-16,2-4 1 15,1-4 4-15,-2-5 1 16,-1-2 1-16,0-5 0 15,0-2-1-15,0-1-1 16,0-6 5-16,-2 0 6 0,-3 0 16 16,-4 0 8-16,-5 7 7 15,-5 0-5-15,-7 2-20 16,-6 2-8-16,-15 1-40 16,-5 3-24-16,-12-2-36 15,0-3-17-15,3-1-51 16,2-9 96-16</inkml:trace>
  <inkml:trace contextRef="#ctx0" brushRef="#br1" timeOffset="-178844.36">23483 3873 446 0,'-5'2'227'0,"0"5"-27"16,5 5-157-16,-3 2-8 0,3 4-13 15,0-2-7-15,0 1-8 16,-3 1-1-16,0 1 15 15,-4 3 10-15,-1 9 12 16,-3 5 1-16,0 10-13 16,-2 3-11-16,2 1-10 15,8-4-4-15,0-7-2 16,8-4-2-16,10-12 0 16,0-5 0-16,9-9 5 15,2-5 2-15,1-6 7 16,3-6 4-16,5-5 2 15,3 0 0-15,4 1-6 16,3 0-4-16,-1 3-7 16,-1 1-4-16,-8 3-5 15,-5 1-8-15,-15 1-20 16,-7 2-17-16,-9-2-67 0,-10-1-41 16,-15 0 96-1</inkml:trace>
  <inkml:trace contextRef="#ctx0" brushRef="#br1" timeOffset="-178564.674">23506 3901 643 0,'11'-1'240'16,"6"5"-201"-16,7 2-10 15,2 1-7-15,4-2-15 16,1-4-1-16,-2-5-3 16,2-7-1-16,1-1 4 15,-3-3 0-15,3 1-13 16,-5 0-32-16,-10 0 25 15</inkml:trace>
  <inkml:trace contextRef="#ctx0" brushRef="#br1" timeOffset="-178141.233">23798 3966 740 0,'-7'19'294'16,"6"10"-165"-16,0 20-144 16,-5 5-15-16,-7 12-13 15,-3-4 1-15,6-12 30 16,1-8 24-16,7-19 38 15,2-5 8-15,4-10 1 16,4-6-11-16,6-14-23 16,8-6-8-16,10-25-6 15,1-9-5-15,2-13-2 16,-6-3 1-16,-8 15 4 16,-7 9 0-16,-5 16 0 15,1 10-1-15,-1 6-13 16,3 5-17-16,0 11-50 0,-4 4-31 15,-3 6 60-15</inkml:trace>
  <inkml:trace contextRef="#ctx0" brushRef="#br1" timeOffset="-177286.63">23976 4090 943 0,'5'-10'331'15,"5"10"-298"-15,4 6-28 16,3 4-19-16,2 3-25 16,-2 1-2-16,-2-2 9 15,0-1 13-15,1-1 21 16,-1-3 6-16,6-3 7 15,1-4 1-15,6-5 0 16,4-5-6-16,1-5-3 16,3-1-2-16,-3-4-5 15,1-1-5-15,-7-2-10 16,-3-3-1-16,-11 0 1 0,-7 3 3 16,-6 0 8-16,-4 5 2 15,-8 6 2-15,1 4 0 16,1 9 3-16,-2 1 3 15,6 10 2-15,0-1 1 16,3 6 3-16,5 4 1 16,6 0 8-16,5 1 4 15,5-1 2-15,1-1-2 0,4-2-7 16,0-4-4-16,0-9-8 16,4-5-1-16,-1-11-1 15,0-6 0-15,2-4 0 16,-2-7-1-16,0-3-3 15,-2 0 1-15,-7 3 0 16,-6 6-1-16,-9 8 1 16,-5 5 1-16,-6 9 0 15,-4 7 0-15,-6 9 0 16,-2 5-2-16,-2 8 0 16,1-3 1-16,10-5-1 15,3-5 0-15,8-9-2 16,7-4-2-16,9-5 2 15,6-9 1-15,15-10 1 16,0 0 2-16,1-1-1 16,-7 7 0-16,-10 6 0 0,-4 3 1 15,-9 6-1-15,-2 4 1 16,-5 9 7-16,0 7 1 16,-1 8 3-16,4 0-1 15,3 5-6-15,4-3 0 16,9-3 0-16,-4-1 0 15,1-3 6-15,-5 4 1 16,-14 8 1-16,-5 2-1 0,-13 4-5 16,-8-1-3-16,-9-3-1 15,-10-6-2-15,2-5 0 16,-1-5-2-16,8-10-11 16,5-2-7-16,7-12-12 15,5-5-3-15,12-10-10 16,7-5-11-16,12-6-43 15,6-4-47-15,9-6 90 16</inkml:trace>
  <inkml:trace contextRef="#ctx0" brushRef="#br1" timeOffset="-176790.882">25014 3705 506 0,'-3'4'205'0,"4"8"-101"16,1 4-94-16,5-1-3 15,2-1 4-15,2-5 30 16,5-4 18-16,7-8 26 15,1-2 3-15,9-5-22 16,1 2-18-16,5 1-26 16,2-2-9-16,-8 4-7 15,-5 2-2-15,-8 3 1 16,-6 4 2-16,-4 3 9 16,-2 3 6-16,-5 8 13 15,-3 7-1-15,0 4-6 16,0 6-7-16,0 1-13 15,3 0-4-15,-2-1-2 16,2 0 0-16,-1-1-1 16,-2-2 0-16,-2 4 9 15,-5-3 6-15,-8 0 15 16,-1 0 8-16,-14-2 6 16,-4-2-4-16,-1-4-11 0,0-6-6 15,10-7-14-15,4-4-3 16,12-5-6-16,1-4-11 15,10-10-68-15,10-7-64 16,-5-32 85-16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48283-896B-4FCF-A938-FCD4B841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139FB-84A4-40D5-8880-80DB4619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E0EA-AEEB-41B6-8000-EC58B76B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15417-A9EC-48FC-B9EF-A22A0945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9D9A4-8F0A-42DB-B616-83C69A80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9C75E-FB82-40AD-8BDE-79A1A130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28AB7-3A19-4318-ADE7-11E3BD2FC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FEECB-2F9C-467F-83A1-129FE6B7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AD2B2A-8ABF-4EB8-885F-F7FB81C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ABBB2-46C2-43D2-8763-9F153C5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B628BE-E21C-431B-B7A6-6D1DFBBF0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724032-1DCA-4D19-986D-A0AEE4D7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62388-2C7A-429D-8C8F-A5A2E17C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80F80-8ED9-4F2A-A219-F3E49D0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817BA-9FD7-45C3-9985-18A2C57E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94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9CBD8-3900-489A-A3D3-CF332FF3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9A7A8-D93D-4C4E-8FCD-AA0EC074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FB957-8C2B-4BBD-B79A-28369FAE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22DE4-B33F-4994-96E2-B30D666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ED858-EE7B-465C-8196-DE8182C5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2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85567-69CC-435B-A888-F6A3BB66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5C7937-B34E-4369-9B48-1C3D34EC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9CE93-13C0-4610-B938-0CD8E28D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A39C4-569C-4D60-917F-0D1DDA89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2E820-D3DA-490D-A401-C8DFC484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FDE00-0D7E-4EC2-8C79-223BFBDB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92414-6FD7-44B1-955F-EC3E76D09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9872A6-1466-450B-8BF0-BBB3A28A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CD43D2-4434-4B01-8134-5F3D92EF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193C07-8B80-4FF5-AF05-BE05C96A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79A0D-DE0E-4CB5-A711-D46F37C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89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CC4E2-4A40-4A98-8DBE-81B4770B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13972-F398-49E4-BB30-F0D8E901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CDB5F-AC74-48EE-9499-D8F8628C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7A09F4-6B41-41A2-8170-0E37A466A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DBFE3-CC39-456A-8BF0-13B272230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0BBE4C-7313-47B8-A9DE-49BD5121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3E636-DFC0-4281-A043-E75A1113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493598-B962-46FE-BD08-B48DB6C0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808C5-FBAC-41CD-9F12-2E51410E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00BC3A-613C-4151-AD97-3C2590E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586948-D39F-483A-A762-84F97CC8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C7E0A8-079A-4924-99DD-9D54FBD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5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D3856F-9F6A-4CB4-80F1-F52718EE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711338-4B96-48E6-9CFD-D990FA25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F69C3B-6735-4FFA-8BAD-406CC3A0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9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94221-0D46-48F5-A4D2-92688635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EC684-204D-4352-B91C-4A27D6C9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7D3AB3-231C-499F-8BD5-F19858A1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C78CE-4E0C-4FC3-86E0-A5C12979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1F16C-BA56-427A-BE2F-CCB3FB21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79E04-348D-4519-AC9D-415B0D3D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56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F3D18-AF98-43AB-AE0F-7CB481DE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6FB26-2A1E-40B3-A80E-C681918B6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ED2F2A-7EDF-4C66-A9AE-79139EE6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7A54C-A1E7-4ED5-AE39-7F9E1D18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403E4-052E-41CA-B8E9-D1BC9237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C44168-E1BB-4D33-9392-47F959AF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0FCA65-E9E0-4900-8C54-DA4DF0E4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EEBA9-43BF-4C84-97B7-AAD8391B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51D9C-60FA-4064-8250-FC1242C44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3AD1-E16A-4C0D-9EF3-F9B08D632C3A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8D359-5683-4041-8EFF-FE0B9D1A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956A4-8AA8-4B91-B5E3-6D61DA3F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FA81-7192-4D11-9FB4-D0B1D77BD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09744-6133-4B13-B307-1F0FE175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A1C44-765E-4EAE-98B1-85D70555D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11FAF9-F98D-46C1-8185-30345DEAE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1395713"/>
            <a:ext cx="6858000" cy="9649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EC9346B-3B74-4431-828C-EF1944AF3D63}"/>
                  </a:ext>
                </a:extLst>
              </p14:cNvPr>
              <p14:cNvContentPartPr/>
              <p14:nvPr/>
            </p14:nvContentPartPr>
            <p14:xfrm>
              <a:off x="4059720" y="352080"/>
              <a:ext cx="4664880" cy="40190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EC9346B-3B74-4431-828C-EF1944AF3D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0360" y="342720"/>
                <a:ext cx="4683600" cy="40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5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8B1C-856B-477A-9FC4-22CDD7E5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B1939-9A38-456A-9716-5D3423F1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1FAF08F-DD75-479F-9C59-DEF9996873F7}"/>
                  </a:ext>
                </a:extLst>
              </p14:cNvPr>
              <p14:cNvContentPartPr/>
              <p14:nvPr/>
            </p14:nvContentPartPr>
            <p14:xfrm>
              <a:off x="1230840" y="500040"/>
              <a:ext cx="9846720" cy="27871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1FAF08F-DD75-479F-9C59-DEF9996873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1480" y="490680"/>
                <a:ext cx="9865440" cy="28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00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 Zündorf</dc:creator>
  <cp:lastModifiedBy>Albert Zündorf</cp:lastModifiedBy>
  <cp:revision>4</cp:revision>
  <dcterms:created xsi:type="dcterms:W3CDTF">2018-12-04T15:16:56Z</dcterms:created>
  <dcterms:modified xsi:type="dcterms:W3CDTF">2018-12-05T14:51:23Z</dcterms:modified>
</cp:coreProperties>
</file>