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8T09:05:55.31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13061 485 548 0,'2'-7'317'0,"-1"2"-86"16,-1 2-18-16,-1 1-37 16,-1 2-42-16,0-2-18 15,0 2-29-15,-1 0-3 0,0 1-8 16,0 1-10-16,-2-2-2 15,0 2-6-15,-1-2-2 16,0 0-5-16,0 5-2 16,-3 1-5-16,-4 5 0 15,-3 2 2-15,-2 0-5 16,-3 1-4-16,1 1-13 16,-3 3-7-16,-2 2-11 15,0 2-1-15,0 3-2 16,2-1-1-16,5 8 2 15,1 2 1-15,5 4 6 16,-2 3 3-16,0 4 1 16,2 1-4-16,-1 2-5 15,3-1-3-15,4 6-2 16,1 5 1-16,3 11-2 16,1 4 1-16,2-12-1 0,3-7 0 15,3-20 0-15,1-9 1 16,5-11-7-16,2-5-7 15,9-9-14-15,4-4-10 16,9-13-12-16,-2-6-12 16,-2-16-17-16,-5-3-13 15,-11-9-15-15,-6 2 8 16,-12 12 34-16,-9 3 26 16,-7 13 81-16,0 5 30 0,1-4 33 15,2 4 7-15,2 2 4 16,6 0-12-16,10 28 12 15,10 1-2-15,12 5-10 16,2 3-13-16,7-18-22 16,0-5-16-16,4-20-23 15,6-4-5-15,-6-5-20 16,-3 0-28-16,-10 11-113 16,-10 3-78-16,-16 7 104 15</inkml:trace>
  <inkml:trace contextRef="#ctx0" brushRef="#br0" timeOffset="733.42">13468 1097 1267 0,'-18'1'545'16,"-6"2"-276"-16,0 3-57 15,-1 7-61-15,1 5-51 0,1 16-21 16,-2 7-14-16,2 13-16 15,5 1-5-15,9-5-3 16,8-10-10-16,11-4-13 16,5-9-5-16,16-12-9 15,3-16 1-15,6-25 0 16,2-5-8-16,-4-20-26 16,-2 2-13-1,-7-13-14-15,-7 0-1 16,-14 13 19-1,-6 12 12-15,-12 19 13 0,-6 8 6 16,-3 9 6-16,-2 6 0 16,2 12 0-16,-1 6-16 15,2 15-82-15,3 1-108 0,11 7 113 16</inkml:trace>
  <inkml:trace contextRef="#ctx0" brushRef="#br0" timeOffset="1311.541">13923 1091 1272 0,'-13'-2'566'15,"1"2"-316"-15,-5 4-61 16,2 4-46-16,-4 11-72 16,-1 5-9-16,1 23-16 15,-5 8 0-15,8 8-6 16,2-2-3-16,14-9-16 15,12-11-10-15,11-16-8 16,7-9-1-16,7-27-8 16,-2-6-8-16,0-9-14 15,-8-4-5-15,-6-4 5 16,-2-7 7-16,-6-14 13 16,-3-6 3-16,-4 5 5 15,-2 9 2-15,-7 9-1 16,-2 13-1-16,-7 13-31 0,-4 13-33 15,-3 17-141-15,1 7 119 16</inkml:trace>
  <inkml:trace contextRef="#ctx0" brushRef="#br0" timeOffset="1895.683">14384 981 1667 0,'-4'-10'567'16,"-4"4"-357"-16,0 2-56 0,-2 4-60 16,-1 1-27-16,-3 6-25 15,-3 2-13-15,-2 6-13 16,-4 1-5-16,0 16-2 16,4 3-3-16,1 12 2 15,4 2-1-15,12-5 0 16,3 0-2-16,17-6-3 15,6-8 0-15,8-11-1 16,8-10-1-16,-2-7-6 16,-3 1-10-16,-12 3-8 15,-8 4 0-15,-15 9 6 16,-6 2 11-16,-16 6 12 16,-7 4 2-16,-2 1-36 15,-6-2-67-15,-2-11 60 16</inkml:trace>
  <inkml:trace contextRef="#ctx0" brushRef="#br0">11482 2282 1641 0,'-16'-9'601'15,"-6"2"-353"-15,-11 6-87 16,-5 1-50-16,-7 7-21 16,1 4-12-16,-1 10-20 15,-2 13-13-15,1 15-22 16,4 10-8-16,3 2-11 16,10-3-3-16,20-5-1 15,8-10 0-15,21 7-1 16,5-4 0-16,10-14 1 15,3-3 1-15,1-21 1 16,-2-1-1-16,-11 1 0 16,-10 7-1-16,-20 16 7 15,-11 9 12-15,-26 11 21 0,-6 5 6 16,-9-7 2-16,-3-8-11 16,6-13-17-16,7-8-6 15,20-12-37-15,10-4-33 16,26-6-105-16,9-4-74 15,11-4 123-15</inkml:trace>
  <inkml:trace contextRef="#ctx0" brushRef="#br0">11670 2678 1558 0,'8'-10'565'15,"-10"5"-330"-15,-15 16-157 16,-6 3-30-16,-15 30-33 16,-2 11-2-16,-1 18 20 15,2 8 9-15,8-18 19 16,13-7 14-16,21-20-3 16,16-13-10-16,27-22-26 15,9-14-63-15,11-21-138 16,-1-13 103-16</inkml:trace>
  <inkml:trace contextRef="#ctx0" brushRef="#br0">12263 2134 1737 0,'17'-27'651'16,"-11"19"-337"-16,-9 6-104 16,-15 19-103-16,-6 13-38 15,-11 16-39-15,-5 4-2 16,-8 30-2-16,-3 11-2 0,-8 10-5 16,0-1-4-16,4 4-11 15,8-7-2-15,23-17-14 16,14-7-7-16,37-45-29 15,11-20-23-15,26-35-24 16,5-12-5-16,-6-6 28 16,-3 2 32-16,-18 24 100 15,-11 14 25-15,-24 19 28 16,-11 15-1-16,-15 21-44 16,-6 7-20-16,-2 6-28 15,-1-3-10-15,2-7-30 16,4-2-29-16,17-20-139 15,10-13 116-15</inkml:trace>
  <inkml:trace contextRef="#ctx0" brushRef="#br0">12535 2696 1798 0,'8'-5'640'16,"-3"2"-392"-16,-4 9-99 15,1 3-55-15,-2 23-63 16,0 6-11-16,-6 19-13 16,-3 10-1-16,-4-4-2 15,4-3-3-15,6-21-9 16,6-13-11-16,15-26-23 16,8-12-5-16,15-27-4 15,12-12 6-15,18-11 23 16,8-20 8-16,-8 21 33 15,-12 15 23-15,-32 19 32 16,-19 26 8-16,-22 5-8 16,-9 21-15-16,-6 14-24 15,0 8-12-15,6 19-14 16,6-9-4-16,8 0-28 0,2-6-40 16,21-16-141-16,6-11 120 15</inkml:trace>
  <inkml:trace contextRef="#ctx0" brushRef="#br0">13110 3093 1524 0,'3'-3'684'0,"7"-4"-281"16,9-2-208-16,7-6-50 16,12-14-63-16,9-7-28 15,0-11-32-15,-3-1-9 16,-8-16-7-16,-12 7-1 16,-14 14-2-16,-8 3 1 15,-20 25 0-15,-9 5-1 16,-14 9-3-16,-3 8 0 0,2 9 3 15,4 18 3-15,12 17 3 16,6 5 0-16,15 13-4 16,6-12-3-16,19-10-57 15,9-11-74-15,22-9 78 16</inkml:trace>
  <inkml:trace contextRef="#ctx0" brushRef="#br0">13646 2835 1800 0,'-16'-1'602'0,"-1"9"-358"0,2 6-62 15,3 14-77-15,5 5-41 16,6 11-39-16,2 4-14 15,9-4-12-15,3-4-24 16,6-15-79-16,0-11-57 16,0-16 80-16</inkml:trace>
  <inkml:trace contextRef="#ctx0" brushRef="#br0">13819 2689 2015 0,'4'-10'575'0,"-5"-5"-397"16,6 1-53-16,-5-4-89 16,-7 0-45-16,5 8-70 15,-2 1-11-15,0 7 3 16,-1 2 45-16,-12 2 127 16,-2 6 10-16,0-1-9 15,1 2-47-15,11-3-171 16,-1-1 87-16</inkml:trace>
  <inkml:trace contextRef="#ctx0" brushRef="#br0">14016 2805 1480 0,'16'-1'618'16,"3"-2"-274"-16,0 0-235 15,0 2-37-15,2 0-47 16,-5-18-10-16,-3 0-9 0,-6 16-4 15,-14 12-12-15,-9 27-7 16,-11 21-6-16,-4-5 1 16,3 6 11-16,2 1 12 15,11-10 25-15,7-9 7 16,16-19 8-16,14-15 9 16,17-34-3-16,17-20-8 15,14-35-10-15,11-21-11 16,7-6-15-16,-3-2-1 0,-10-4 19 15,-12 13 20-15,-25 11 33 16,-13 12 12-16,-28 42 24 16,-15 16-17-16,-14 29-19 15,-8 14-13-15,0 19-39 16,5 6-7-16,10 12-10 16,5 6-4-16,16 4-12 15,3-2-23-15,4-8-90 16,7-15-86-16,9 7 116 15</inkml:trace>
  <inkml:trace contextRef="#ctx0" brushRef="#br0">14530 3020 1318 0,'17'-2'716'0,"8"-6"-207"15,9-2-314-15,8-2-42 16,1-10-75-16,0-1-26 0,-10-8-24 16,-12-2-8-16,-17 0-10 15,-8-13-4-15,-8 12-3 16,-5 4 0-16,-6 12-1 15,2 19 3-15,-4 23 10 16,6 5 4-16,10 9-1 16,5 5-2-16,11-11-11 15,7-3-4-15,9-7-29 0,3-5-32 16,-1-7-89-16,-2 0-62 16,-7 4 112-16</inkml:trace>
  <inkml:trace contextRef="#ctx0" brushRef="#br0">15114 2759 2115 0,'26'-21'625'15,"0"0"-381"-15,8 17-97 0,1 1-59 16,-8 3-59-16,-6 25-17 16,-19 17-11-16,-5 10-1 15,-14 26-7-15,-1-10-10 16,2 4-47-16,4-9-52 16,18-33 21-16,7-20 30 15,23-34 96-15,6-15 74 16,8-26 6-16,1-7-10 0,-4-13-19 15,-1 8-18-15,-5 25-32 16,0 9-17-16,-6 27-92 16,-6 7-91-16,-24 5 100 15</inkml:trace>
  <inkml:trace contextRef="#ctx0" brushRef="#br0">988 658 1503 0,'-3'4'536'15,"12"-8"-288"-15,5-1-196 0,18-7-17 16,1-5-18-16,7-6-8 15,2 0-3-15,-2 5-1 16,2 8-2-16,-8 11 0 16,-7 6-3-16,-16 5-3 15,-9 6 17-15,-22 14 77 16,-9 8 27-16,-11 17 31 16,-1 2-18-16,4-1-58 15,11-6-26-15,15-18-35 16,10-9-14-16,19-20-65 15,9-5-50-15,10-7-250 16,1-8 189-16</inkml:trace>
  <inkml:trace contextRef="#ctx0" brushRef="#br0">2013 654 1496 0,'-1'-28'702'0,"-8"1"-311"15,-13 3-193-15,-5 1-60 0,-13 8-80 16,-4 8-28-16,-6 10-18 16,2 7-8-16,4 21-4 15,5 2 0-15,18 15 0 16,6 5-4-16,17-4-38 15,10-5-28-15,18-21-30 16,12-11-4-16,20-17 41 16,4-8 30-16,-1-8 32 15,-14-1 14-15,-20 4 62 16,-17 5 30-16,-19 13 14 16,-8 8-12-16,-7 12-46 15,1 5-24-15,1 11-14 16,1 5-4-16,2 8 4 15,-2-3 3-15,-2 17-4 16,3-1-4-16,4-7-10 16,4-1-8-16,5-29-80 0,4-11-90 15,4-21 100-15</inkml:trace>
  <inkml:trace contextRef="#ctx0" brushRef="#br0">2802 514 1487 0,'-17'-2'579'0,"-12"2"-306"16,-4 4-60-16,-9 7-96 0,0 8-27 15,2 9-36-15,0 9-16 16,4 13-20-16,2 4-7 15,15 2-10-15,11-2 0 16,19-14-2-16,13-12-1 16,12-15 0-16,1-9 1 15,4-15 0-15,-1-7-5 16,-12-3-9-16,-2-2 0 0,-27 7 2 16,-16 7 4-16,-20 10 9 15,-9 7-1-15,-6 14-1 16,6 2-22-16,9 2-76 15,8 3-69-15,30-7 85 16</inkml:trace>
  <inkml:trace contextRef="#ctx0" brushRef="#br0">3116 576 2125 0,'17'-16'570'16,"-20"8"-389"-16,-7 5-62 0,-19 15-105 16,-4 9-16-16,-10 13-18 15,-1 6-5-15,10 11 2 16,6 0 5-16,16 3 13 16,5-2 2-16,17-11 2 15,11-4-1-15,16-16-10 16,8-7-16-16,10-13-7 15,0-3-1-15,-8-2 9 16,-8 2 18-16,-27 8 40 16,-13 5 16-16,-20 21 24 15,-9 6-2-15,-6 7-27 16,-1 4-14-16,7-10-60 16,1 1-70-16,16-14 66 15</inkml:trace>
  <inkml:trace contextRef="#ctx0" brushRef="#br0">3070 589 2633 0,'72'-33'527'16,"26"11"-328"-16,3 1-26 16,-11-5-72-16,-10-1-25 15,-28 10-41-15,-11 6-12 0,-13 13-69 16,-15 3-74-16,-20 11-315 15,-10 8 256-15</inkml:trace>
  <inkml:trace contextRef="#ctx0" brushRef="#br0">5041 3804 1862 0,'6'-10'577'0,"-5"6"-355"16,-3 4-61-16,-8 12-49 16,-3 4-21-16,-5 13-26 15,-4 7-15-15,-1 19-27 16,-3 9-7-16,1 15-13 16,6 0-2-16,9-14-1 15,6-11-3-15,8-26-54 16,3-9-67-16,6-13-295 15,2-6 213-15</inkml:trace>
  <inkml:trace contextRef="#ctx0" brushRef="#br0">5012 3739 2219 0,'16'-20'591'0,"6"1"-378"16,18-1-43-16,10 4-51 0,13-20-36 16,-3 2-15-16,-7 5-35 15,-6 1-11-15,-12 28-15 16,0 1-2-16,-10 3-4 16,-7 22-5-16,-9-1-43 15,-3 3-54-15,-4 3-118 16,-2-17-79-16,-5 3 147 15</inkml:trace>
  <inkml:trace contextRef="#ctx0" brushRef="#br0">4998 4053 2281 0,'32'-30'566'16,"11"1"-360"-16,8 3-71 16,-3 12-96-16,0 3-16 15,-10 7-16-15,-9 3-3 16,-5 1-15-16,-6 4-20 15,-4 2-106-15,-1 2-50 0,-2 5 95 16</inkml:trace>
  <inkml:trace contextRef="#ctx0" brushRef="#br0">4982 4333 2422 0,'-11'-2'576'0,"2"2"-334"16,2 0-84-16,-1 1-49 15,5 2-46-15,1-1-23 16,6 3-29-16,6-1-9 15,9-2-1-15,9-2 1 16,21-5-29-16,12-2-32 16,17-4-76-16,1-3-62 15,-7-6-98-15,-11-5 150 16</inkml:trace>
  <inkml:trace contextRef="#ctx0" brushRef="#br0">5793 3642 2145 0,'-17'3'547'0,"-1"11"-376"16,1 3-27-16,-1 10-61 15,1 7-15-15,-4 7-1 16,-8 3 7-16,-3 4 13 16,-3 3-2-16,6 12-27 15,3 5-16-15,6 4-23 16,3-2-9-16,6-18-19 0,4-9-23 16,7-21-50-16,2-10-26 15,8-12-18-15,8-8 15 16,11-10 43-16,9-7 19 15,11-7 0-15,-2-3 0 16,-7 7-3-16,-8 5 5 16,-17 17 29-16,-6 4 6 0,-8 9 46 15,-1 7 29-15,0-1 36 16,0 3 15-16,2-2-6 16,7-3-18-16,3-2-27 15,5-3-24-15,2-1-27 16,-1 1-6-16,-3 8-5 15,-1 5 0-15,-10 9-1 16,-4 6 0-16,-9 1 3 16,-3-1 7-16,3-11 3 15,2-6 1-15,5-16-2 16,3-4-5-16,5-7-4 16,0-1-4-16,6-3-15 15,2-3-5-15,-1-5-9 16,4-2 2-16,-2-1 13 15,-2 1 5-15,-6 1 10 0,-4 2 2 16,6 3-1-16,3 1 1 16,7 7-2-16,6-2 0 15,2 8 0-15,2 1 0 16,2 0-2-16,-2 4 1 16,-11-3 0-16,-2-2 1 15,-3-1 0-15,0-3 1 16,3-2 0-16,0-1 1 15,0 4-2-15,0 6 0 0,-4 11 0 16,-2 9 0-16,-6 10 0 16,-4 1 0-16,0 0 1 15,-1-3-5-15,5-10-95 16,2-5-77-16,5-16 98 16</inkml:trace>
  <inkml:trace contextRef="#ctx0" brushRef="#br0">6322 4070 2799 0,'-5'-25'552'0,"6"1"-309"16,3 0-76-16,11-6-106 15,2 10-52-15,6-1-197 16,1 6-305-16,-7 1 278 0</inkml:trace>
  <inkml:trace contextRef="#ctx0" brushRef="#br0">6859 4038 1367 0,'-8'-18'591'0,"-6"3"-232"0,-3 4-203 16,-8 23-49-16,-3 4-38 15,-5 18-30-15,2 9-6 16,7 4-16-16,9 2-6 16,19-8-7-16,11-12-2 15,18-22 1-15,6-8-2 16,7-20 3-16,-1-4 0 16,-3 0-3-16,-5 7 1 15,-14 18 5-15,-8 12 6 16,-19 25 7-16,-11 7-1 15,-13 13-5-15,-4 4-8 0,-10 12-43 16,-2 9-33-16,-1-3-67 16,3-6-19-16,10-35 90 15,12-21 88-15,15-37 171 16,9-18 22-16,16-23-23 16,6-5-22-16,11-2-39 15,4 7-25-15,6 15-35 16,-2 6-27-16,7 9-44 15,4 9-51-15,8 6-165 16,4 2 140-16</inkml:trace>
  <inkml:trace contextRef="#ctx0" brushRef="#br0">9388 3614 1161 0,'15'-29'546'0,"3"0"-212"0,-1-2-36 16,-5 17-72-16,1 2-41 15,-10 4-30-15,3 2-28 16,-6 5-31-16,-4 4-26 16,-5 10-33-16,-9 2-9 15,-1 25-16-15,-5 5-4 16,1 14-6-16,1 7 0 0,1-4-2 16,0 3 0-1,-1 4 1-15,2 0-1 0,6-4 0 16,2-5 1-1,7-20-1-15,3-13-3 0,6-32-29 16,6-19-22-16,8-34-74 16,5-11-41-16,5-9-27 15,3-2-35-15,0-2 53 16,-1-10 33-16,-9 7 90 16,0 7 52-16,-11 15 76 15,-4 22 25-15,1 15 8 16,-2 14-14-16,1 23-29 15,4 15-21-15,-3 14-31 16,-1 19-1-16,3 5 5 16,-6 1 5-16,5 7 23 0,3-13 5 15,-1-1-5 1,4-3-6-16,-3-12-23 0,1 6-2 16,0-4 13-16,-1-4 13 15,-1 2 19-15,-2-14 5 16,-5-7-7-16,4-9-10 15,6-17-4-15,1-16 0 16,12-19 20-16,4-15 7 0,6-12-3 16,5-2-8-16,10-3-25 15,2 0-10-15,0 8-12 16,-2-8-4-16,-12 10-5 16,-7 8-4-16,-14 8-23 15,-3 20-41-15,-12 13-92 16,-3 9-67-16,-10 23 116 15</inkml:trace>
  <inkml:trace contextRef="#ctx0" brushRef="#br0">10296 4071 1788 0,'18'-32'641'16,"-3"0"-370"-16,-7 1-60 15,-4-3-59-15,-6 12-47 16,-4 2-29-16,-10 11-25 16,-4 7-8-16,-5 17-21 15,-2 10-6-15,-2 15-12 16,3 7-3-16,11 6-1 15,5 0 0-15,17-9 1 16,10-11-1-16,11-23 0 16,8-14-1-16,11-24-31 15,5-7-23-15,3-1-18 16,-3-8-7-16,-28 15 30 16,-11 8 23-16,-34 20 35 15,-16 15 16-15,-6 15 29 0,-4 5 6 16,14 3-9-16,7 7-11 15,15-4-24-15,12-5-9 16,19-15-45-16,13-13-34 16,29-14-144-16,4-10 122 0</inkml:trace>
  <inkml:trace contextRef="#ctx0" brushRef="#br0">10961 3952 1788 0,'-7'-3'703'0,"-13"6"-338"16,-4 5-113-16,-5 5-84 16,0 9-49-16,8 4-39 15,9 4-23-15,9 4-34 16,10-8-12-16,6-5-10 15,6-5-1-15,1-8-13 16,2-2-16-16,1 1-19 16,-6 4-5-16,-4 2 13 0,-11 4 14 15,-15 6 21-15,-9 2 4 16,-18 5 1 0,-2 1 1-16,0 1 0 0,8-4 0 15,14-8-1-15,8-6-6 16,11-13-85-16,6-6-87 15,8-8 102-15</inkml:trace>
  <inkml:trace contextRef="#ctx0" brushRef="#br0">11324 4412 2134 0,'32'-32'566'0,"27"-27"-375"16,11-16-44-16,7-23-56 15,3-3-39-15,-2 6-37 16,-8 10-7-16,-8 16-6 15,-15 8-1-15,-32 18 0 16,-17 13-1-16,-43 28-1 16,-11 16 1-16,-18 32 0 0,-4 14 10 15,9 18 21-15,9 10 7 16,28 19 7-16,17 0-10 16,34-12-17-16,17-16-8 15,23-41-77-15,7-13-103 16,3-11 104-16</inkml:trace>
  <inkml:trace contextRef="#ctx0" brushRef="#br0">15037 3620 2085 0,'10'-24'521'0,"-2"10"-396"0,-5 4-40 15,-4 24-57-15,-3 8-5 16,-6 16-9-16,0 10-6 16,-5 14-3-16,-5 7-2 15,-4 21 0-15,-1 7 0 16,1 1-1-16,3-7-2 16,10-28 34-16,6-20 11 15,16-36 22-15,10-16 12 16,15-43 7-16,11-18-1 15,23-22-5-15,10-2-4 0,7 7-20 16,-5 12-11-16,-22 13-16 16,-14 4-11-16,-16 17-22 15,-8-3-31-15,-12 16-102 16,-2 8-81-16,-18 21 113 16</inkml:trace>
  <inkml:trace contextRef="#ctx0" brushRef="#br0">15099 3881 1887 0,'-12'17'602'0,"9"7"-328"0,4 4-62 15,10 21-65-15,6 11-28 16,11 21-48-16,3 5-9 16,7-11-23-16,-7-12-14 15,3-28-21-15,-4-11-16 16,-6-14-133-16,4-7-85 15,-5-11 117-15</inkml:trace>
  <inkml:trace contextRef="#ctx0" brushRef="#br0">15594 4191 2182 0,'10'-6'548'0,"14"-4"-384"0,7-2-35 16,13 1-64-16,4 3-28 15,0 13-31-15,-5 7-1 16,-14 16-2-16,-8 9 0 16,-11 6-1-16,-5 4-5 15,-7 0-59-15,-5-3-56 0,-4-7-84 16,2-7-98-16,-1-20-10 15,0-10 39 1,9-25 100-16,2-8 112 0,11-13 118 16,3-1 66-16,1-3 105 15,2 3 10-15,2 9 15 16,-3 6-44-16,0 17-46 16,2 6-36-16,2 9-59 15,8 4-26-15,10 1-26 16,7 3-7-16,3-5-7 15,0-4-2-15,-13-11-2 16,-6-5 0-16,-17-6-2 16,-9-2 2-16,-10 5 1 15,-11 3 19-15,-11 9 37 16,-5 4 6-16,-9 11 5 16,2 9-17-16,10 11-27 15,3 9-9-15,19 15-6 0,6 0-2 16,16 2-9-1,9-5-24-15,8-10-87 0,5-6-92 16,4-13 113-16</inkml:trace>
  <inkml:trace contextRef="#ctx0" brushRef="#br0">16830 4108 2073 0,'-10'-17'597'0,"-8"9"-376"16,-7 4-56-16,-10 8-91 0,-4 9-26 15,-1 14-26 1,0 10-6-16,14 13-11 16,8-1-2-16,23-3-3 0,11-4 0 15,24-17 0-15,11-10-5 16,5-22-9-16,4-9-2 16,-6-21-4-16,-5-7 1 15,-12-5 9-15,-9 0 0 16,-22 12-3-16,-10 8-2 15,-12 13-17-15,-8 8-19 16,0 11-56-16,2 6-30 0,2 9-76 16,13 4 105-16</inkml:trace>
  <inkml:trace contextRef="#ctx0" brushRef="#br0">17182 4077 1694 0,'6'-18'685'0,"3"-1"-287"15,-8 4-204-15,-5 13-80 16,4 4-47-16,-6 22-46 0,-1 7-10 16,2 18-6-16,-4 9-2 15,7 3-1-15,4 0-1 16,-2-12 0-16,2-10-1 15,3-17-1-15,2-11 1 16,17-18-1-16,5-12 1 16,7-14 0-16,5-6 1 15,-6-4-1-15,-4-2 1 16,-15 15-1-16,-5 7 0 16,-14 21 0-16,-9 10 6 0,-5 11 25 15,1 4 5-15,9-2 2 16,2 0-5-16,11-5-26 15,4-5-4-15,10-5-2 16,3-4-1-16,1-5 0 16,2-5 0-16,-1-2-1 15,1-3 1-15,-5-2 5 16,-5 1 12-16,-9 1 22 16,-5 0 1-16,-6 0-4 15,-1 2-26-15,0 3-97 16,1 4-72-16,-4 4 88 15</inkml:trace>
  <inkml:trace contextRef="#ctx0" brushRef="#br0">17980 4091 1937 0,'15'-22'614'0,"-4"9"-377"16,-3 3-42-16,-8 7-89 0,-2 3-45 15,-7 6-43-15,-3 4-5 16,-2 9-7-16,0 5-2 16,5 10-2-16,3 2-1 15,10 3-1-15,8-3-1 16,15-6-5-16,7-1-2 16,2-3 0-16,-3 0 0 15,-9-1 3-15,-8 2 4 16,-15-1 1-16,-7 3 1 15,-16 2 1-15,-7-1 1 16,-4-7 2-16,1-4-1 0,5-14-8 16,6-7-39-16,11-11-143 15,1-7 119-15</inkml:trace>
  <inkml:trace contextRef="#ctx0" brushRef="#br0">18769 3550 1777 0,'15'-30'557'15,"-4"10"-354"-15,-4 4-23 0,-1 5-37 16,-2 5-17 0,-4 5-38-16,1 4-23 0,-6 12-20 15,-4 4-5-15,-7 15-2 16,-3 4-7-16,-3 18-15 15,-5 7-7-15,-7 13-7 16,-7 11-1-16,-13 18 0 16,-3 16-1-16,5 4 1 15,10-5 0-15,19-31 1 16,12-29 1-16,20-40 11 16,13-20 10-16,32-34 12 15,13-16 2-15,18-32 1 16,3-9-5-16,-2-5-1 15,-3 6-3-15,-11 23-9 16,-9 15-8-16,-28 21-9 16,-14 6-7-16,-22 13-55 15,-11 2-51-15,-21 12-109 0,-7 5-70 16,-12 17 154-16</inkml:trace>
  <inkml:trace contextRef="#ctx0" brushRef="#br0">18682 4152 2145 0,'-11'45'648'0,"6"1"-355"0,11-4-74 16,8-1-41-16,2-1-55 16,4 0-35-16,2-4-46 15,0-4-23-15,2-10-81 16,-2-3-55-16,-6-6-151 16,-3-1 149-16</inkml:trace>
  <inkml:trace contextRef="#ctx0" brushRef="#br0">19144 4309 2047 0,'2'3'662'0,"-6"9"-304"16,-9 19-213-16,-1 3-38 16,-6 9-30-16,2 3-13 15,1-1-42-15,6-2-9 16,10-14-83-16,2-13-47 16,14-37 67-16</inkml:trace>
  <inkml:trace contextRef="#ctx0" brushRef="#br0">19295 3994 2658 0,'-4'-12'567'0,"0"3"-301"15,3 2-142-15,3-4-88 16,4-3-86-16,7 0-354 16,0-6 272-16</inkml:trace>
  <inkml:trace contextRef="#ctx0" brushRef="#br0">21328 4712 1573 0,'-3'-24'713'0,"8"-8"-213"16,10-3-309-16,14 3-74 15,7 0-50-15,13 2-62 0,-2-1-4 16,4 4-9-16,-3-2-50 16,-2 7 56-16,0 4-15 15</inkml:trace>
  <inkml:trace contextRef="#ctx0" brushRef="#br0">22083 4435 2339 0,'30'8'555'0,"17"-11"-353"15,12-8-86-15,18-13-59 16,3-9-34-16,-3-9-61 16,-7-1-37-16,-17 4-105 15,-4 7-60-15,-6 18-23 16,-4 9 26-16,-7 16 298 16,-3 10 120-16,0 9 54 15,11 1-40-15,8-3-68 16,6-8-46-16,10-12-24 15,-6-4-8-15,1-11-17 16,-5-1-6-16,-17-2-11 16,-5 1-3-16,-20 5 8 15,-5-1 1-15,-7 3 2 16,0-5-20-16,8-5-100 16,7-5-82-16,7-8 97 15</inkml:trace>
  <inkml:trace contextRef="#ctx0" brushRef="#br0">9391 5668 2044 0,'-7'-10'572'0,"-6"6"-370"16,-3 2-43-16,-9 10-78 16,-2 6-23-16,-4 17-27 15,-1 6-9-15,5 13-3 16,5 6-1-16,11-3-5 16,8 0-2-16,6-11-6 15,7-8-3-15,7-5-4 16,2-5-9-16,0 4-12 15,1 0-5-15,-9 4 2 16,-5 1 7-16,-14 1 15 16,-7 2 6-16,-10 0 7 15,-4 0 3-15,-4-4 1 16,-4-9-5-16,6-8-3 0,-3-6-2 16,15-10-32-16,11-7-55 15,12-12-108-15,13-2 102 16</inkml:trace>
  <inkml:trace contextRef="#ctx0" brushRef="#br0">9713 6150 2181 0,'-15'-2'577'0,"-3"3"-378"16,1 4-50-16,-2 10-82 16,4 3-30-16,2 7-25 15,5 4-7-15,6 5-4 16,1 1 1-16,9-2-1 0,3-1-1 15,7-13 0-15,6-1-6 16,7-15-37-16,0-3-26 16,8-10-110-16,-2-1-23 15,-6-4 107-15</inkml:trace>
  <inkml:trace contextRef="#ctx0" brushRef="#br0">10130 5795 2449 0,'-25'31'510'0,"-1"17"-366"16,-3 2-16-16,5-1-61 15,1-4-13-15,10-9-24 16,4 3-12-16,16-2-18 15,7-4-16-15,10-3-49 16,2-10-16-16,0-3-56 16,-1 3-35-16,-7 8 20 15,-3 5 2-15,-9 4 113 16,-3-3 105-16,-5-1 96 0,-4-4 1 16,-3 0-14-1,1-4-40-15,0-4-54 0,2-1-18 16,2-1-66-16,1-2-42 15,13-6 39-15</inkml:trace>
  <inkml:trace contextRef="#ctx0" brushRef="#br0">10558 6279 1431 0,'7'-22'706'16,"-3"0"-236"-16,-4 5-278 16,-1 2-39-16,-10 9-59 15,-2 6-22-15,-7 15-45 16,-5 12-12-16,-5 15-13 16,2 7-1-16,7 3-2 15,8-3-9-15,18-10-45 16,11-10-51-16,12-17-77 0,8-9-53 15,5-21 119-15,-3-7 45 16</inkml:trace>
  <inkml:trace contextRef="#ctx0" brushRef="#br0">10642 6315 2423 0,'-11'-7'602'16,"-6"17"-324"-16,-3 3-71 16,7 7-108-16,6 0-36 0,10-7-39 15,8 2-8-15,7-9-10 16,2-5-8-16,1-8-61 15,0-7-48-15,0-10-129 16,-4-8-74-16,-7-12 170 16</inkml:trace>
  <inkml:trace contextRef="#ctx0" brushRef="#br0">10684 5847 2170 0,'13'-10'589'0,"8"8"-382"15,3 3-63-15,8 3-84 16,10-1-36-16,15-3-21 16,5-2-13-16,-1 6-126 15,-5 8-254-15,-18 22 209 16</inkml:trace>
  <inkml:trace contextRef="#ctx0" brushRef="#br0">11060 6425 2028 0,'53'-56'585'0,"5"-19"-370"16,6-6-70-16,8-4-41 15,3-1-40-15,-1-6-26 16,-7 3-17-16,-23 8-15 15,-14 12-2-15,-20 26 3 16,-11 15 3-16,-20 27 2 16,-12 10 1-16,-25 36-6 15,-8 15-3-15,-9 30-2 16,1 12-1-16,5 20-1 16,2 12 1-16,6 11-27 15,3 14-24-15,7 0-108 16,4-18-46-16,13-31-3 15,7-31 3-15,17-49 234 16,9-18 76-16,12-38 46 0,10-11-2 16,12-20-31-16,6-9-31 15,7-8-39-15,-4-2-29 16,-3 4-153-16,-2 11-67 16,-10 17 93-16</inkml:trace>
  <inkml:trace contextRef="#ctx0" brushRef="#br0">11409 6598 2099 0,'-10'15'601'0,"16"-11"-367"16,11-8-67-16,16-20-55 15,10-6-40-15,16-17-29 16,-3-5-11-16,1-7-19 15,-4-4-5-15,-11 5-8 16,-7 2-6-16,-24 9-17 16,-11 8-6-16,-26 20-1 15,-7 8 6-15,-8 26 17 16,0 8 6-16,3 15 2 0,5 4-1 16,12 2 1-16,7 2-1 15,15-5-15-15,12-5-14 16,17-14-20-16,6-9-25 15,11-12-99-15,3-3 159 16,-5 1-29-16</inkml:trace>
  <inkml:trace contextRef="#ctx0" brushRef="#br0">12008 6364 1890 0,'21'-6'564'0,"0"6"-366"16,-2 2-52-16,-2 7-72 15,-1 2-24-15,-7 7-40 16,-2 4-3-16,-6 7-21 0,-2 4-29 16,-7 8-63-16,1 0-52 15,1-16-16-15,4-11 79 16,7-29 195-16,6-12 85 16,11-15 66-16,7-5-47 15,17-7-15-15,8-3-25 16,7 7-57-16,-5 6-26 15,-21 21-63-15,-8 10-29 0,-18 13-118 16,2 8-115-16,-14-3 140 16</inkml:trace>
  <inkml:trace contextRef="#ctx0" brushRef="#br0">13680 5945 1876 0,'4'-27'585'0,"0"6"-338"16,-1 5-59-16,-1 7-68 16,0 2-22-16,-1 2-38 15,-1 2-11-15,-3 8-12 16,-2 8-4-16,-6 15-8 15,-2 5-5-15,-3 6-7 16,2 4-3-16,-1 7-5 16,-1 7 0-16,-3 16-2 15,1 6-2-15,0 5-12 16,1-6-20-16,8-16-33 0,3-13-25 16,5-22-82-16,5-11-30 15,7-24 112-15</inkml:trace>
  <inkml:trace contextRef="#ctx0" brushRef="#br0">13638 5928 2110 0,'13'-57'634'0,"7"10"-379"0,5 20-65 16,4 9-49-16,0 16-51 15,4 4-15-15,3 3-35 16,4-2-9-16,9-8-10 15,6-7-5-15,6-6-5 16,1 1-3-16,-3 8-7 16,-2 5-6-16,-12 7-53 15,-9 3-51-15,-22 4-117 16,-18 4-70-16,-31 4 155 16</inkml:trace>
  <inkml:trace contextRef="#ctx0" brushRef="#br0">13575 6319 2171 0,'20'20'640'16,"16"-20"-325"-16,10-8-128 16,20-12-97-16,4-9-35 15,2-4-41-15,-5 1-7 16,-18 9-3-16,-9 5-8 15,-17 11-43-15,-7 2-32 0,-16 7-55 16,-4 5-51-16,-15 6-65 16,-1 2 135-16</inkml:trace>
  <inkml:trace contextRef="#ctx0" brushRef="#br0">13585 6694 2358 0,'24'28'592'0,"22"-18"-338"16,16-14-59-16,15-19-91 15,4-5-32-15,-6-4-40 16,-14 2-10-16,-15 7-22 16,-8 4-23-16,-16 6-68 15,-9 2-50-15,-13 3-139 0,-6-1 152 16</inkml:trace>
  <inkml:trace contextRef="#ctx0" brushRef="#br0">14417 6448 1897 0,'22'-20'628'15,"2"2"-376"-15,-3 3-147 16,-2 5-33-16,-6 14-55 16,-4 6-6-16,-9 18 8 15,-9 9 3-15,-10 12 4 16,-2 2 1-16,4-3-4 16,4-9-6-16,13-21-7 15,12-11-5-15,11-21-2 16,3-10-1-16,14-9 1 15,2-2-1-15,7 3-2 16,3 4 0-16,-5 10 0 16,-1 3 10-16,-13 10 16 0,-8 3 9 15,-15 7 11-15,-8 4-5 16,-3 5-8-16,-2 4-9 16,-2 7-13-16,3 3-2 15,-9 6-7-15,5-1-5 16,6-2-53-16,-3-8-27 15,14-15-104-15,0-10-54 16,4-14 141-16</inkml:trace>
  <inkml:trace contextRef="#ctx0" brushRef="#br0">15272 6458 1745 0,'-7'-3'614'0,"-8"3"-337"16,1 6-107-16,-1 2-60 15,2 0-22-15,8 1-27 0,2-1-17 16,3-1-35-16,6 1-6 15,1 3-3-15,-4 1 2 16,-3 7 6-16,-5-1 3 16,-3 3 2-16,4-2 0 15,0-3-3-15,1 0-3 16,-1-4-2-16,-2 1 0 16,-3-4-4-16,0 1 0 0,0-4-1 15,4-2 0-15,8-3 0 16,6-6-1-16,12-10-1 15,9-6 1-15,3-9 0 16,3 0 1-16,-5 2 0 16,-5 6 0-16,-7 8 0 15,-8 2 0-15,-1 7 0 16,-3 0 0-16,-3 2 0 16,1 2 0-16,-3 2 1 15,-1 4-1-15,-6 6 1 16,-4 6 4-16,-3 8 8 15,-1 7 4-15,-1 14 3 16,2 7-2-16,-3 11-9 16,-2 4-4-16,-7 9-11 15,-2 2-20-15,-10-8-54 16,-1-4-5-16,1-22 8 16,4-15 19-16,7-22 72 0,0-10 26 15,10-25 20-15,1-8 7 16,7-15 13-16,8-5-9 15,12-2-8-15,11 1-7 16,12 7-23-16,4 1-14 16,4 2-45-16,-3 2-53 15,-4 2-146-15,5 3 132 0</inkml:trace>
  <inkml:trace contextRef="#ctx0" brushRef="#br0">15629 6713 2247 0,'-9'19'572'0,"12"-5"-364"16,5-6-51-16,13-7-65 16,10-7-33-16,16-11-29 15,3-9-14-15,6-11-13 16,-1-6-1-16,-6-1-1 16,-2 1-1-16,-13 4 1 15,-4 4 0-15,-16 4 0 0,-12 2-1 16,-17 11 1-16,-10 8-1 15,-16 19 1-15,0 9-1 16,0 14 2-16,5 5 2 16,14 3 1-16,7 2 1 15,15-2-1-15,6-4-3 16,13-4-7-16,4-8-22 16,10-11-77-16,4-8-77 0,4-12-233 15,-5-6 195-15</inkml:trace>
  <inkml:trace contextRef="#ctx0" brushRef="#br0">16124 6686 1968 0,'33'-22'550'0,"16"-13"-345"16,8-8-46-16,8-19-57 15,5-5-18-15,12-14-50 16,8-6-16-16,-4 2-12 16,-7 5-3-16,-30 6-2 0,-19 7 1 15,-24 7 1-15,-12 7 2 16,-20 22 1-16,-10 16 1 16,-21 36 2-16,-5 20 0 15,-5 24-1-15,5 4-2 16,15 8-4-16,7 2-2 15,12 3 0-15,5 1 0 16,14-13 0-16,10-14 0 16,17-24 0-16,7-13 0 0,16-19 0 15,7-5-2-15,14-5-5 16,4 4-7-16,-4 8-22 16,-8 8-3-16,-22 14 6 15,-10 7 8-15,-13 7 35 16,-4 3 7-16,-7 0 22 15,-13-1 9-15,-18 1 22 16,-16 0 9-16,-15 2-16 16,3-1-12-16,11-9-45 15,18-8-71-15,27-19 44 16</inkml:trace>
  <inkml:trace contextRef="#ctx0" brushRef="#br0">18418 5809 1563 0,'3'-4'694'16,"-1"1"-320"-16,-2 4-145 15,-2 1-62-15,-13 10-68 16,-7 5-28-16,-14 23-29 16,-5 5-6-16,-1 13-5 15,3 2-3-15,7-8-7 16,10 0-5-16,16-8-8 16,7-5-5-16,20-5-1 15,2-6-2-15,4-4-1 16,0-3-7-16,-6 1-10 15,-6 4-1-15,-12 9 1 16,-8 6 8-16,-19 8 16 16,-9 4 8-16,-12-1 9 15,-4-2 4-15,-3-6 4 0,4-7-7 16,15-17-7-16,7-5-9 16,23-17-87-16,15-8-93 15,6-14 103-15</inkml:trace>
  <inkml:trace contextRef="#ctx0" brushRef="#br0">18779 6530 2136 0,'-8'-6'512'16,"-5"2"-378"-16,-7 3-68 15,-9 3-26-15,-7 13-6 16,-4 7-5-16,4 13 9 16,4 1 12-16,16 5 14 15,12-2 1-15,22-13-7 16,12-8-4-16,18-22-12 15,5-17-6-15,9-24-20 0,4-11-14 16,6-7-64-16,1 2-40 16,-8 2-103-16,-6 8-75 15,-18 5 157-15</inkml:trace>
  <inkml:trace contextRef="#ctx0" brushRef="#br0">19278 5804 1501 0,'1'-3'563'16,"-1"9"-285"-16,-3 5-26 16,2 11-47-16,-1 4-30 0,2 10-51 15,2 6-31 1,-1 5-45-16,-1 2-13 16,-6 9-13-16,-5 4-5 0,-10 16-3 15,-5 6-8-15,-8-3-6 16,-1-5 0-16,13-23 0 15,6-13-1-15,28-24 1 16,12-14 1-16,18-21-11 16,9-7-30-16,1-9-89 15,3 4-64-15,-5 7-141 16,-4 10 147-16,-19 18-250 16,-15 12 114-16,-26 18 497 15,-11 12 103-15,-7 13 127 16,-1 2-164-16,11-8-133 15,4-13-86-15,9-32-21 16</inkml:trace>
  <inkml:trace contextRef="#ctx0" brushRef="#br0">19825 6461 2082 0,'10'-22'577'0,"-6"9"-366"15,-4 3-46-15,-4 8-74 16,-6 3-20-16,-6 14-32 15,-3 7-10-15,-2 13-15 16,1 3-3-16,6 5-2 16,5 0-3-16,9-4-2 15,5-3 0-15,10-19-1 16,9-13-1-16,11-21-1 16,7-12 0-16,17-10-1 15,2-3 1-15,-3 2-1 16,-5 3 1-16,-24 11 0 15,-11 2 0-15,-14 12 0 16,-6 4 0-16,-4 8-8 16,1 3-33-16,-3 4-108 15,5-1-66-15,2 2 101 16</inkml:trace>
  <inkml:trace contextRef="#ctx0" brushRef="#br0">19906 6114 2341 0,'4'-12'553'0,"12"-2"-351"16,8 2-52-16,7 3-70 16,4 1-18-16,5 0-25 15,1 2-12-15,10 0-15 16,-2-3-5-16,-3 6-4 15,-5 2-5-15,-10 8-41 16,-7 6-34-16,-10 5-75 16,-4-1-53-16,-10 4 120 15</inkml:trace>
  <inkml:trace contextRef="#ctx0" brushRef="#br0">20513 6487 1475 0,'8'-2'553'0,"-1"-1"-283"16,-1 4-79-16,0 7-42 15,-4 3-12-15,3 7-29 16,-4 6-18-16,-1 8-41 16,2 7-18-16,-4 10-33 15,1 0-45-15,1-9-53 16,0-6-11-16,4-26 7 16,5-12 63-16,5-26 130 15,2-10 22-15,9-12 24 16,1-1-16-16,-1 7-48 0,1 5-24 15,-2 9-31-15,-1 0-8 16,-3 9-18-16,-3 5-20 16,-6 12-118-16,-6 6-74 15,-5 17 111-15</inkml:trace>
  <inkml:trace contextRef="#ctx0" brushRef="#br0">20905 6490 2383 0,'21'-19'583'0,"-2"1"-329"16,1 3-140-16,3 9-50 16,-2 2-30-16,-1 10-10 15,1 7-4-15,-8 11-17 16,-4 5-4-16,-9 8-22 15,-2 3-18-15,-10 8-46 16,3 0-27-16,-1-9-10 16,5-11 10-16,14-28 97 15,3-15 48-15,15-23 79 16,8-9 26-16,12-7 17 16,8 2-2-16,12 8-38 0,-4 5-27 15,-8 14-57-15,-6 4-17 16,-17 0-59-16,-5-1-85 15,-3-14 86-15</inkml:trace>
  <inkml:trace contextRef="#ctx0" brushRef="#br0">22645 5845 1237 0,'-24'-16'604'0,"5"-4"-76"0,7 1-289 16,6 7-43-16,2 5-36 16,4 5-56-16,1 1-22 15,5 3-14-15,3 1-1 16,8-1-4-16,6-1-7 16,11-3-23-16,9-2-14 15,19-2-13-15,0 0-3 16,-1 2-3-16,-8 2 0 15,-25 5-1-15,-5 4 0 0,-22 8 0 16,-11 7 0-16,-18 13 0 16,-6 11-1-16,-18 8 1 15,-1 2 1-15,-6 0-3 16,-1 0-4-16,4 7-7 16,-1 7-2-16,-1 11-7 15,0-2-18-15,-4-10-29 16,2-6-8-16,13-14 8 15,10-7 26-15,23-8 55 16,11-6 18-16,24-10 30 16,10-6 8-16,22-11 7 15,10-5-2-15,2-16-3 16,2 1-10-16,-7-2-17 16,-7 6-8-16,-11 12-22 0,-6 2-2 15,-15 8-6-15,-7-1-2 16,-12 0-20-16,-6-1-29 15,-10-7-61-15,-8-4-36 16,-10-11-96-16,-3-6-92 16,-1-6 190-16</inkml:trace>
  <inkml:trace contextRef="#ctx0" brushRef="#br0">22255 6213 2219 0,'8'0'567'0,"19"0"-356"15,10-4-24-15,15-5-66 16,10 1-23-16,3-2-42 16,-2-1-18-16,-1 5-22 15,-7 1-10-15,-2 3-30 16,-3 3-17-16,-6 0-60 16,-1-1-35-16,-9 3-57 15,-5-3-40-15,-2 1 142 16</inkml:trace>
  <inkml:trace contextRef="#ctx0" brushRef="#br0">23130 6342 2099 0,'-10'-1'588'15,"-1"7"-367"-15,-9 16-91 16,1 4-49-16,-1 9-36 15,1 3-18-15,7 0-15 16,7 4-4-16,7 0-3 16,7-3-3-16,14-10 1 15,2-10 0-15,13-23-2 16,3-13-2-16,11-18-8 16,4-6-6-16,1-6-6 15,-3-2 2-15,-14-1 4 16,-11 1 8-16,-21 11 22 15,-9 10 16-15,-18 26 27 16,-5 7 8-16,-4 17 1 0,0 5-5 16,7 3-25-16,1 6-9 15,9 5-18-15,1 3-6 16,10 12-1-16,7 2-6 16,11-10-54-16,7-13-36 15,6-31-101-15,-1-20-75 0,-3-22 155 16</inkml:trace>
  <inkml:trace contextRef="#ctx0" brushRef="#br0">23255 6087 2537 0,'-3'-4'527'0,"15"6"-345"15,7-1-32-15,17 1-44 16,10-2-26-16,12-5-28 15,2-3-15-15,0-3-28 16,-5-3-19-16,-15 0-78 16,-6 2-53-16,-16 5-182 15,-13 0 173-15</inkml:trace>
  <inkml:trace contextRef="#ctx0" brushRef="#br0">23809 6542 1596 0,'25'-15'620'0,"3"-2"-350"16,9-4-35-16,0-6-57 0,5-6-60 15,-2 3-33-15,-3 5-44 16,-6 7-15-16,-10 20-18 16,-8 8-3-16,-15 16-3 15,-6 8 5-15,-12 2 9 16,-3 3 1-16,5-4-2 16,0-5-5-16,8-8-7 15,7-7-3-15,11-15-14 16,10-11-8-16,15-15-21 15,9-7-7-15,10 0 8 16,0 3 6-16,-8 12 20 16,-9 10 9-16,-16 11 20 15,-7 6 11-15,-7 1 18 16,-2 0 11-16,6-1-7 16,2-1-9-16,2 3-18 15,4 3-9-15,-10 2-8 16,2 2-6-16,-4 3-47 0,-1 6-43 15,-4 1-100-15,0-2-79 16,7-11 144-16</inkml:trace>
  <inkml:trace contextRef="#ctx0" brushRef="#br0">24583 6623 1879 0,'-1'-2'627'16,"3"-4"-371"-16,7-2-156 16,2 1-49-16,1 2-47 15,4 3-2-15,-4 2-1 16,-1 0 6-16,-5 2 13 15,-1 1 6-15,0-3 14 16,6-4 1-16,8-9-6 16,8-5 1-16,8-8-6 15,1-2-1-15,7-12 4 16,-2-6 1-16,4-22 2 16,1-7 4-16,-3-8-5 0,-3 1-3 15,-6-1-8-15,-3 4-4 16,-11 18-1-16,-7 11 0 15,-15 35-2-15,-11 16-5 16,-13 32-8-16,-3 15-2 16,-11 18-1-16,-1 0-1 15,-6 25 1-15,-2 8-1 0,-1 10-1 16,0 10 1-16,11-14-3 16,8-13-29-16,21-22-81 15,10-15-84-15,11-34 107 16</inkml:trace>
  <inkml:trace contextRef="#ctx0" brushRef="#br0">25463 6514 1662 0,'-2'-22'647'0,"-5"1"-333"16,-5 5-109-16,-8 9-101 15,-2 4-39-15,-9 16-28 16,1 6 2-16,1 7 7 16,-3 1 1-16,16 4-10 15,5-5-4-15,11-2-15 16,21-2-9-16,8-12-5 0,7-5-11 15,10-13-38-15,-8-7-13 16,-1-8-35-16,-3-1 1 16,-13 2 35-16,-9 2 20 15,-13 6 56-15,-8 3 11 16,-9 7 1-16,1 3-6 16,5 2-90-16,5 2-60 15,7 5 72-15</inkml:trace>
  <inkml:trace contextRef="#ctx0" brushRef="#br0">25732 6547 2550 0,'12'-8'517'0,"0"-1"-369"15,2 0-48-15,1 1-72 16,3 0-21-16,3 3-4 15,-4 3-2-15,-4 7-19 16,-5 8-13-16,-8 14-14 16,-4 4-7-16,-1 6 7 15,5-5 7-15,7-19 17 0,9-14 18 16,13-27 27-16,7-11 6 16,13-11-2-1,7-6-11-15,16-10 1 0,5-6 4 16,8-5 6-16,-2 3 0 15,-13 5-11-15,-6 3-8 16,-16 6-5-16,-7 1-2 16,-18 13-2-16,-12 14 0 15,-30 35-4-15,-15 22 0 0,-18 31-4 16,-9 13-16-16,-4 21-36 16,0 15-40-16,-3 13-88 15,5 9-56-15,5 11 130 16</inkml:trace>
  <inkml:trace contextRef="#ctx0" brushRef="#br0">25994 6937 2056 0,'-7'14'744'0,"10"-31"-314"16,11-14-148-16,17-22-99 15,8-8-56-15,14 1-56 16,0 3-20-16,0 12-33 16,4 8-5-16,-6 11-12 15,-4 6-24-15,-8 7-107 16,-11 4-74-16,-12 8 114 15</inkml:trace>
  <inkml:trace contextRef="#ctx0" brushRef="#br0">28024 6009 1551 0,'8'-19'752'15,"-1"-5"-234"-15,6 1-304 16,-1 7-64-16,-5 4-51 15,-3 12-42-15,-4 9-9 16,-2 18-11-16,-4 12-1 16,-5 13-7-16,-2 8-5 15,-4 10-13-15,2 8-6 16,2 0-3-16,2-7-2 0,6-19-1 16,4-17-6-16,6-31-17 15,7-15-3-15,8-36 0 16,4-18 4-16,9-23 17 15,-2-6 4-15,7-20 2 16,4-4 1-16,7 3 17 16,2 10 5-16,-5 33 3 15,-5 16 3-15,-12 28-8 16,-4 8-4-16,-8 19-5 16,-5 6-4-16,-8 19-7 15,-3 3 0-15,-2 14 1 16,-4 6 0-16,-1 1-1 15,-5 3-1-15,-14-2 0 16,-6-1 0-16,-15-2 23 16,0-7 12-16,12-12 18 0,7-6 2 15,36-12-20-15,21-4-9 16,35 0-20-16,22-2-2 16,23 7-2-16,4 3-1 15,-9 6-1-15,-18 8-2 16,-42 9 0-16,-22 5-2 15,-42 15 4-15,-22 5 5 16,-39 6 9-16,-16 5 5 0,-20 4 0 16,-4 1-2-16,6 0-10 15,6-10-4-15,21-20-8 16,15-20-10-16,26-32-41 16,15-15-39-16,29-32-93 15,16-10-75-15,45-12 154 16</inkml:trace>
  <inkml:trace contextRef="#ctx0" brushRef="#br0">29221 6315 1989 0,'-21'5'580'0,"0"2"-365"0,0 2-59 15,-1 6-83-15,1 3-27 16,6 8-39-16,3 1-3 16,9-2-3-16,8-2 0 15,10-9 0-15,2-4 0 16,7-12 4-16,-1-4 3 15,-5-10 1-15,4-3 1 16,-10-4 1-16,0 0 5 16,-5 3 17-16,-5 4 8 15,-1 6 5-15,-1 2-8 0,-1 5-18 16,1 2-11-16,4 1-20 16,3 1-22-16,2 2-69 15,3 0-65-15,0 5 94 16</inkml:trace>
  <inkml:trace contextRef="#ctx0" brushRef="#br0">29608 6496 1788 0,'29'-18'530'0,"-3"2"-400"15,-4-3-70 1,-1 3-41-16,-7-2-20 0,-5 1-2 16,-11 4 2-16,-8 2 15 15,-6 11 43-15,-5 7 16 16,-2 11 14-16,2 7-12 16,4 4-28-16,7-3-16 15,12-8-19-15,15-8-5 16,15-24 8-16,7-15 11 15,15-33 31-15,2-15 18 0,20-20 11 16,10-9 0-16,10-19 9 16,-3-6-13-16,-24-2-22 15,-19 0-14-15,-35 22-35 16,-14 14-7-16,-24 38-4 16,-11 29-1-16,-31 59-2 15,-12 31 2-15,-17 35 1 16,-1 18 1-16,40-5-8 31,27-55-24-31,0 1-67 0,-69 165-39 0,36 2-119 16,22-15 140-16</inkml:trace>
  <inkml:trace contextRef="#ctx0" brushRef="#br0">30309 6350 1902 0,'11'-26'662'0,"-6"2"-321"16,-5 1-85-16,-10 10-91 16,-6 7-49-16,-10 13-65 15,-6 8-22-15,-2 17-18 16,-4 4-4-16,4 10-6 15,3 2 0-15,16-6-1 16,10-7-1-16,21-12-2 16,15-12-1-16,14-17 0 15,2-8 0-15,1-20 2 0,-5-2 0 16,-11-6 6-16,-4-2 6 16,-16 9 7-16,-10 3 6 15,-13 13-3-15,-8 12-8 16,-14 11-39-16,-4 11-33 15,2 12-107-15,2 3-78 16,24 8 139-16</inkml:trace>
  <inkml:trace contextRef="#ctx0" brushRef="#br0">9252 8304 898 0,'17'-30'549'0,"-6"7"-16"15,-4 1-164-15,-7 5-35 0,-3 3-84 16,-7 3-38-16,-4 4-41 16,-7 8-57-16,-3 5-26 15,-10 10-46-15,2 2-16 16,-5 7-19-16,0 4-2 16,-1 19-3-16,-2 6-2 15,5 13 0-15,7 1 0 16,13-9-5-16,8-4-4 15,16-8-14-15,5-2-5 0,16-7-12 16,5-5 1-16,2-4 10 16,-4-3 5-16,-14 0 17 15,-8 0 3-15,-13-1 2 16,-10 1 2-16,-19 1 0 16,-6-2 1-16,-10 0 0 15,2-2-3-15,14-2-49 16,8-1-42-16,17-3-138 15,3-4 125-15</inkml:trace>
  <inkml:trace contextRef="#ctx0" brushRef="#br0">9402 8809 1651 0,'-8'-16'785'16,"-1"6"-327"0,-8 7-251-16,-2 8-65 0,-3 16-84 15,-2 8-24-15,0 17-28 16,2 5-4-16,6 1-2 15,7-2-2-15,12-7-27 16,9-8-14-16,10-17-27 16,8-11-22-16,9-24-27 15,5-12-7-15,9-13 17 16,-1-7 18-16,-12-1 131 16,-13 5 56-16,-19 17 46 15,-7 12-1-15,-15 24-39 16,-1 11-31-16,-5 17-38 15,-2 5-11-15,10 6-14 16,0 5-5-16,9-4-22 16,7-6-27-16,16-18-113 15,8-16-72-15,16-26 118 16</inkml:trace>
  <inkml:trace contextRef="#ctx0" brushRef="#br0">9960 8296 2189 0,'-2'-5'604'0,"5"6"-348"16,1 4-106-16,-5 17-80 15,2 10-28-15,-14 22-12 16,-3 11 8-16,-10 13 17 15,-9 9-1-15,4 11-12 16,1 1-11-16,16-13-23 16,7-14-4-16,16-33-29 15,8-14-26-15,12-12-71 16,2-8-43-16,6-2-50 16,3-2-10-16,-9-2 76 15,-2 1 84-15,-13-1 227 16,-5 0 25-16,-3 0 12 15,-5 0-37-15,-3 4-87 0,-1 2-31 16,-7 6-104-16,2 5-109 16,-17-2 102-16</inkml:trace>
  <inkml:trace contextRef="#ctx0" brushRef="#br0">10510 8860 1909 0,'5'-25'626'15,"0"8"-353"-15,-8 18-142 16,-7 12-33-16,-9 21-34 16,-5 9-12-16,5 6-15 15,1-1-9-15,9-3-14 16,9-7-4-16,9-12-7 16,7-7-2-16,17-20 1 15,7-10-4-15,6-18-18 16,0-9-6-16,-1-12-5 15,-7-1 3-15,-12 7 22 16,-5 9 12-16,-17 21 26 16,-4 10 4-16,-4 13 12 15,-1 5-3-15,1 7-16 0,4-1-7 16,7 4-14-16,-1 0-6 16,4 5-52-16,0 7-49 15,-5 8-138-15,1 1 124 16</inkml:trace>
  <inkml:trace contextRef="#ctx0" brushRef="#br0">10810 9171 1420 0,'17'-27'741'0,"8"-7"-306"16,5-11-171-16,5-2-79 0,-3 1-85 15,-3 8-26-15,-5 8-33 16,-6 9-16-16,-2 13-8 16,0 4-4-16,1 4-30 15,0 1-35-15,5-1-117 16,2-4-77-16,1 2 121 15</inkml:trace>
  <inkml:trace contextRef="#ctx0" brushRef="#br0">11046 9144 2465 0,'9'-4'510'16,"15"-14"-363"-16,7-4-44 15,8-6-57-15,6 0-17 16,6-3-17-16,2 1-3 16,-5-2-5-16,-8 0-1 15,-20 4 0-15,-12 6-2 16,-22 13-1-16,-12 14-1 15,-11 19-3-15,2 11 1 0,4 7 1 16,10 1 1 0,12 2 0-16,8-5 0 0,14-6-39 15,13-12-38-15,19-22 64 16,10-10-20-16</inkml:trace>
  <inkml:trace contextRef="#ctx0" brushRef="#br0">11923 8242 2604 0,'9'-12'106'15,"-2"5"24"-15,6-7 67 16,-16 19-40-16,-8 11-32 15,-12 23-43-15,-6 12-25 16,-3 17-15-16,2 5-4 16,6-1-17-16,7-6-4 15,9-2-11-15,2 0-7 16,2 4-28-16,0 5-26 0,-4-10-51 16,-1-6-11-16,11-21 20 15,7-12 22-15,17-20 55 16,6-11 12-16,13-15 11 15,2-1 16-15,-6-5 43 16,-4 8 23-16,-20 20 13 16,-10 8 4-16,-15 25-2 15,-6 7-13-15,-3 11-23 16,4 5-15-16,6 3-69 16,8 2-96-16,18-13 78 15</inkml:trace>
  <inkml:trace contextRef="#ctx0" brushRef="#br0">13394 1690 1382 0,'20'-25'632'15,"-4"-4"-229"-15,-5-3-126 16,-5 1-65-16,-5 4-63 16,0 3-44-16,2 8-45 15,1-7-17-15,4 6-15 16,1 2-7-16,-2 2-17 15,-1 13-4-15,-6 20 0 16,0 7 6-16,-5 22 14 16,-1 11 10-16,-5 10 10 15,-5 8-1-15,-6 10-11 16,-3 8-8-16,0 4-5 16,3-5 2-16,2-20-1 15,4-17-1-15,3-28-3 16,5-10-5-16,6-13-26 15,2-4-18-15,11-8-62 0,4-8-81 16,14-13 112-16</inkml:trace>
  <inkml:trace contextRef="#ctx0" brushRef="#br0">10372 2654 1489 0,'-31'0'519'0,"7"-2"-344"16,3 1-30-16,5-4 21 16,4 0-13-16,4-6 25 15,-1-1-28-15,7-4-57 16,1 0-18-16,-3 4-48 16,-6 1-12-16,-58 21-11 15,35-5-4 1,-1 0 0-16,-133 24 0 0,-67 46-1 0,-36 27 0 15,46 14 1-15,2 6 0 16,1 1-11-16,28-1-4 16,28-11-4-16,14 7-2 15,41-27-7-15,17-23-36 16,44-27-117-16,22-28 109 16</inkml:trace>
  <inkml:trace contextRef="#ctx0" brushRef="#br0">12472 3218 2021 0,'-20'-3'548'0,"-32"19"-350"16,-15 12-29-16,-20 33-79 0,-6 8-18 15,-3 19-57-15,5 0-8 16,10-8-2-16,14-8-7 16,29-24-68-16,16-9-63 15,22-31 75-15</inkml:trace>
  <inkml:trace contextRef="#ctx0" brushRef="#br0">13557 3551 1356 0,'6'5'588'16,"14"11"-157"-16,10 1-182 16,19 8-44-16,12 2-45 15,17-3-74-15,0 0-31 0,-3 1-31 16,-7 1-11-16,-6-8-10 16,-2 1-8-16,-5-8-88 15,-4-2-64-15,-10-5-170 16,-2-2 139-16</inkml:trace>
  <inkml:trace contextRef="#ctx0" brushRef="#br0">10792 4465 1724 0,'-1'4'503'0,"-10"26"-330"16,-4 15-22-16,-2 16 26 16,4 5-23-16,7-1-46 15,6 7-19-15,9 10-18 16,3 5-10-16,4 10-9 15,1-4-8-15,7-6-22 16,0-5-5-16,7-9-10 16,7-8-15-16,3-22-93 15,5-17-97-15,0-41 110 16</inkml:trace>
  <inkml:trace contextRef="#ctx0" brushRef="#br0">11068 5431 1321 0,'-10'14'536'16,"6"-8"-244"-16,-1-2-187 15,5-9-45-15,3-6-15 16,8-12-3-16,3-2 5 16,8-7 7-16,0 3 2 15,-2 6-8-15,1 3-9 16,-6 9-23-16,-1 4-8 16,1 5 0-16,3 2 3 0,10 2 7 15,8 1 2-15,14-4-2 16,9-3 0-16,13-4-3 15,2-1 3-15,-2-2-4 16,-4 1-1-16,2 3-5 16,4 1-2-16,5 1 0 15,0 1-1-15,-2-3 2 16,-5-1 0-16,17 2-2 16,1 0 1-16,10-4 14 15,7-2 2-15,3-4 1 16,10-3-3-16,3 0-11 15,0 5-6-15,-1-2 0 16,-7 3-1-16,4 6 0 16,1 0 2-16,4 1 1 0,6 1-1 15,1-1-1 1,3-1 0-16,9-1 3 0,2 3 2 16,6 3 8-16,12 2 0 15,-12 2-4-15,-4 2-1 16,3 5-8-16,-3 0-1 15,-9 3 0-15,7 3 0 16,-2-1 0-16,-3 1-1 16,5 0-1-16,6 3 0 0,-9-3 0 15,0 3 0-15,6-1 0 16,-6-1 0-16,-4 4 0 16,6 0 1-16,0-1-1 15,0-1 0-15,15-1 0 16,4-2 0-16,0-3 0 15,14-1 2-15,7-4-1 16,-5-3 1-16,14-1-2 16,-10 0 0-16,8 2 0 15,3-3 0-15,-4 2 2 16,15-1-2-16,-5-2 0 16,8 2 0-16,-3-2 0 15,-5 1 2-15,10-1-2 16,-11 3 0-16,9 2 0 15,-8 1 0-15,-2 8 0 0,-1-2-1 16,-16 3 1-16,2 2 0 16,-23-1 0-16,-7 0 1 15,-5 2-2-15,-9 0 0 16,-13-1-1-16,-5 2 2 16,-7 2-1-16,-3-1 1 15,-2-1 3-15,-2-2 5 16,-3-6 8-16,3 1 4 0,2-1 9 15,-3-4-1-15,5 3 5 16,1-2-3-16,5 1-9 16,6-2-3-16,2 0-14 15,4-3 0-15,6-3-2 16,3 0-1-16,3-5 0 16,4-2 1-16,-1 4-3 15,13-7 1-15,5 8 1 16,-6 2-1-16,21-2 0 15,-8 4-1-15,-3-8-4 16,2-3 1-16,-16-4-3 16,-6 0 5-16,0 5 1 15,-7 1 0-15,-22 2 1 16,10 2 0-16,8 0 0 16,-1 0 0-16,7 1 0 15,-12 0 0-15,-18 0-1 16,4 0 1-16,-1 0 0 0,0 0-1 15,-2 2 1-15,-2 2 0 16,8 10 1-16,1 3 0 16,9 7 1-16,3 3 0 15,-6-4 0-15,-1-1-1 16,-18-11 0-16,-15-2-1 16,-14-10-1-16,-16-5 0 15,-26-5 1-15,-9-1 1 0,-21-5-2 16,-5 1-30-16,-18-8-96 15,-6 0-64-15,-6 3 91 16</inkml:trace>
  <inkml:trace contextRef="#ctx0" brushRef="#br0">10639 7213 1998 0,'1'-12'628'0,"-6"3"-353"16,-1 3-115-16,-2 0-27 15,0 0-27-15,5 2-14 16,-1 4-10-16,5 13-42 16,2 10-20-16,1 23-18 15,0 8-1-15,-3 46 4 16,-3 18 2-16,-7 18 11 16,0 11 6-16,-5-24 7 15,-2-13-1-15,5-15-9 16,-2-15-6-16,5-19-8 15,8-12-4-15,0-22-1 0,0-10-12 16,8-17-63-16,-6-12-49 31,7-14-139-31,9-4 143 0</inkml:trace>
  <inkml:trace contextRef="#ctx0" brushRef="#br0">9620 9098 867 0,'7'-6'212'0</inkml:trace>
  <inkml:trace contextRef="#ctx0" brushRef="#br0">9704 8994 1422 0,'13'-24'540'0,"-1"-1"-332"16,0 1-50-16,-3 3-124 15,-1 4-27-15,-3 4-26 0,-2 0-5 16,-1 8 26-16,-5 4 35 16,-11 5 113-16,-7 9 21 15,-15 11 20-15,-7 5-23 16,-2 8-55-16,1 4-25 15,10 0-41-15,11 0-13 16,23 3-18-16,12-5-3 0,20-3-3 16,6-2 0-16,-5-13-6 15,1-2-8 1,-10-14-54-16,0-6-68 0,-5-15 76 16</inkml:trace>
  <inkml:trace contextRef="#ctx0" brushRef="#br0">3183 8179 1601 0,'-6'-19'636'0,"-2"7"-337"16,-4 7-93-16,0 6-54 16,-1 16-66-16,-11 7-27 15,1 16-27-15,2 9-7 16,-5 21-5-16,10 8-8 16,-3 6-7-16,-1-8-2 0,1-6-1 15,1-9-1 1,1-11 0-16,6-3 0 0,2-31 7 15,4-16 5-15,11-29 0 16,-1-21 1-16,11-21-4 16,2-18 0-16,7-25 9 15,5-5 8-15,10 0 3 16,4 15-2-16,2 26-9 16,1 14-6-1,-2 17-8-15,-1 9-2 0,5 19-2 16,-5 9-2-16,-12 17 0 15,-1 10 0-15,-17 12 1 16,-6 7 0-16,-11 10 0 16,-10-1 0-16,-17 0 5 15,-5-1 0-15,-4-6 3 16,4-4 1-16,23-3-3 16,15-4-3-16,27-11-1 15,8-2-1-15,3-8-1 0,-6 1-1 16,-13 4-2-16,-8 4-1 15,-15 15 1-15,-6 6 1 16,-16 12 2-16,-9 1 2 16,-18-3 3-16,-3-6 5 15,4-5 9-15,6-3 1 16,22-4-4-16,6-3-4 0,13-6-8 16,7-2-3-1,11-3-11-15,-1 1-7 0,-2 1-9 16,-6 0-2-16,-20 6 10 15,-5 3 7-15,-12 3 9 16,-9 2 2-16,8-3 0 16,6-5 1-16,11-11-44 15,13-10-36-15,20-18-108 16,6-6-85-16,8-13 149 16</inkml:trace>
  <inkml:trace contextRef="#ctx0" brushRef="#br0">3652 8625 2358 0,'-21'27'617'0,"4"5"-360"0,6 1-113 16,2 1-62-16,9-7-65 16,4-4-8-16,7-9-5 15,1-6-1-15,2-4-21 16,0-4-32-16,-1-4-111 16,-1-6-76-16,-5-13 125 15</inkml:trace>
  <inkml:trace contextRef="#ctx0" brushRef="#br0">3784 8489 1824 0,'9'-43'677'0,"-1"2"-362"15,3 8-144-15,2 6-103 16,8 6-47-16,5 7-72 16,-2 3-65-16,-3 11 69 15</inkml:trace>
  <inkml:trace contextRef="#ctx0" brushRef="#br0">4051 8606 1970 0,'7'-9'588'0,"5"-1"-367"16,1 0-54-16,1-2-74 15,0 1-23-15,-2 4-28 16,-3 2-7-16,2 9-12 15,-5 4 0-15,-5 8 3 16,1 1 1-16,-8 1 1 16,0-1 1-16,1-8 0 15,1 0-1-15,2-8-1 16,1 2-6-16,1 1-10 16,0 0-3-16,-1 11-6 15,-2 4-2-15,-3 7 0 0,-1 8 0 16,-5 7 2-16,-2 3 4 15,-3 6 4-15,4-4 1 16,6-8-1-16,1-4-2 16,7-17-13-16,4-8-14 15,6-19-47-15,5-14-28 0,10-20-7 16,-4-7 10-16,0-6 50 16,-4 6 33-16,-7 8 53 15,0 4 19-15,1 10 31 16,3 2 4-16,6 9-30 15,0 2-20-15,4 5-31 16,1 1-21-16,-3 5-72 16,-3 0-39-16,0 9-137 15,-2 2 133-15</inkml:trace>
  <inkml:trace contextRef="#ctx0" brushRef="#br0">4853 8612 1420 0,'-5'-6'583'0,"-11"4"-219"16,-3 1-123-16,-7 4-45 15,-3 2-35-15,-1 3-68 0,1 2-13 16,5 1-35-16,6-1-12 15,12 4-9 1,6-1-6-16,13 3-12 0,7 1-5 16,13 2-6-16,-4 5-6 15,0 12-5-15,-9 7-1 16,-17 15 6-16,-5 4 6 16,-17 8-14-16,-8 1-7 15,-9-1-33-15,-5-5-12 0,3-22 17 16,4-12 6-16,9-31 39 15,9-13 17-15,14-26 23 16,9-10 13-16,17-10 27 16,5-4 8-16,13 5 1 15,0 5-11-15,1 10-16 16,3 5-11-16,-7 10-18 16,-2 7-5-16,-5 9-12 15,-4 9-4-15,-4 6-12 16,-4 6-20-16,-8 6-64 15,-4-1-29-15,-7-2-92 16,1-1-176-16,-1-7 240 16</inkml:trace>
  <inkml:trace contextRef="#ctx0" brushRef="#br0">5227 8675 2121 0,'5'-10'614'0,"-18"8"-317"15,1 13-154-15,-11 13-52 16,-2 5-19-16,5 15-23 16,3 0-9-16,4 2-18 15,4 1-8-15,8-9-19 16,1-5-24-16,10-17-91 15,6-11-75-15,8-22 106 16</inkml:trace>
  <inkml:trace contextRef="#ctx0" brushRef="#br0">5275 8646 2112 0,'-2'-38'682'16,"2"5"-350"-16,4 1-182 15,5 3-70-15,4-1-67 16,3-2-47-16,3 7-128 15,6 1 116-15,-1 6-17 16</inkml:trace>
  <inkml:trace contextRef="#ctx0" brushRef="#br0">5823 8066 2182 0,'9'-35'511'0,"-4"13"-373"16,-1 2-4-16,-4 10-25 15,-1 7-9-15,-5 11-39 16,0 12-12-16,-5 20-25 15,-4 9-12-15,-10 23-6 16,-3 15-2-16,-11 28-2 16,-4 8-1-16,5 28-65 15,-1-7-72-15,12-42-63 16,4-16-17-16,10-65 109 16,2-25 166-16,6-27 162 15,6-14-6-15,9-16 1 16,9 0-23-16,11 6-49 15,5 6-33-15,10 17-48 0,-1 9-31 16,-2 7-46-16,-4 6-41 16,-4 6-167-16,-3 1 87 15,-3 2 40-15</inkml:trace>
  <inkml:trace contextRef="#ctx0" brushRef="#br0">25947 8489 1771 0,'-11'-5'528'0,"-3"9"-345"0,0 6-88 16,2 8 16-16,2 1-20 16,1 8-12-16,0 2-17 15,3 3-21-15,1 2-4 16,2-1-16-16,2-4-8 16,1-3-10-16,1-9-1 15,3-10-2-15,2-5-2 16,1-9-16-16,3-5-9 0,1-13-6 15,-1-3 3-15,-1-10 20 16,0-3 22 0,0-8 22-16,0-4 8 0,2-7 5 15,0 1-11-15,2 8-17 16,1 7-10-16,2 13-4 16,2 3 2-16,2 7 3 15,1 7 0-15,-2 4-1 16,0 6-3-16,0 5-3 15,-1 3 2-15,1 7-3 16,-1 6 2-16,-5 10 0 16,1 10-2-16,-4 13 2 15,2 4-3-15,5 6 1 16,-3-4-2-16,-3-13-2 16,-2-1 0-16,-13-9 0 0,-4 2 2 15,-9 0-1 1,-8 0 1-16,-6-1 4 0,-3-5 10 15,-1-7 29-15,0-8 1 16,4-6-4-16,2-3-9 16,12-7-27-16,8-3-16 15,9-8-52-15,2-4-32 16,0-1-112-16,-4 5 56 0,-4 8 77 16</inkml:trace>
  <inkml:trace contextRef="#ctx0" brushRef="#br0">26570 8729 2145 0,'11'-17'603'15,"-4"4"-335"-15,-1 3-70 16,-3 4-46-16,-4 4-30 0,-7 3-42 16,-1 4-22-16,-5 8-30 15,1 4-15-15,-2 12-10 16,0-2-9-16,0 7-60 16,2-4-42-16,6-5-131 15,1-3-81-15,6-20 174 16</inkml:trace>
  <inkml:trace contextRef="#ctx0" brushRef="#br0">25960 8158 1079 0,'-6'-8'596'15,"4"2"-135"-15,2 1-175 16,3 2-144-16,1 3-37 16,1 8-21-16,3 2-6 15,0 10 4-15,0 8-7 16,-1 13-20-16,-2 13-16 0,-3 22-19 16,0 7-7-16,-6-1-8 15,-5-2-2-15,-3-11 2 16,-4-6 0-16,2-6 0 15,2-6 2-15,1-17-4 16,7-11 0-16,4-23-2 16,3-14-3-16,5-24-2 15,2-7-3-15,4-15-1 16,2-4 3-16,4-17 2 16,-1-9 2-16,3-8 0 15,5-2 1-15,10 16 6 16,10 19 8-16,9 23 12 15,4 15 2-15,-6 23-5 16,-7 6-6-16,-8 16-12 16,-6 3-1-16,-9 7-3 15,-3 6 0-15,-15 14 1 0,-8 11-2 16,-23 23 5 0,-4 2 12-16,-17 2 23 0,-4-4 3 15,-6-15-3-15,-1-6-11 16,4-16-25-16,2-11-7 15,11-21-53-15,7-10-40 16,13-15-117-16,7-6-78 0,10-12 156 16</inkml:trace>
  <inkml:trace contextRef="#ctx0" brushRef="#br0">26764 8976 1482 0,'9'13'692'15,"4"-5"-275"-15,7-9-228 16,4-5-32-16,7-16-65 15,14-3-18-15,2-12-41 16,1-4-14-16,1-1-12 16,-13 4-2-16,-12 6-3 15,-8 4 1-15,-20 12 10 16,-7 4 15-16,-10 12 14 16,-2 10 2-16,0 15-11 15,2 7-14-15,7 5-15 16,5-1-2-16,8-4-17 15,3-5-32-15,8-8-90 16,2-5-75-16,-5-4 110 16</inkml:trace>
  <inkml:trace contextRef="#ctx0" brushRef="#br0">26784 8457 2614 0,'-3'-6'475'0,"7"-3"-370"16,1-3-39-16,9-4-51 15,6-6-1-15,5-2-38 16,3-2-61-16,10 1 52 16</inkml:trace>
  <inkml:trace contextRef="#ctx0" brushRef="#br0">27523 8009 1959 0,'8'-38'597'16,"-5"18"-367"-16,-3 5-23 16,-6 15-80-16,-2 7-32 0,-1 15-40 15,-1 6-16-15,2 12-16 16,0 3 0-16,0 6-1 15,3 5 2-15,0 14-3 16,-3 12-5-16,-3 13-8 16,-1 1-4-16,-6-1-26 15,2-7-35-15,0-20-41 16,1-8-28-16,4-28-60 16,3-15-24-16,-1-26 124 15</inkml:trace>
  <inkml:trace contextRef="#ctx0" brushRef="#br0">27315 8709 1545 0,'-3'-42'712'0,"3"3"-254"16,4 3-168-16,11 5-80 16,6 1-46-16,5 6-52 15,4-2-31-15,-1 5-42 0,1 6-17 16,-2 2-50 0,0 5-32-16,0 5-82 0,-4 2-100 15,-8 5 144-15</inkml:trace>
  <inkml:trace contextRef="#ctx0" brushRef="#br0">27996 7910 1212 0,'-6'-29'632'0,"-2"9"-206"16,-2 17-130-16,0 10-92 16,-3 25-54-16,-2 12-39 15,-4 22-44-15,1 4-18 16,3 6-20-16,3 0-9 16,1 14-11-16,1 6-2 15,-1 0-4-15,-4-2-1 16,-3-18-1-16,1-6-1 15,4-12-2-15,4-10 1 16,14-22-3-16,6-18-1 16,16-29 1-16,7-15 0 0,6-13 4 15,1-4 0-15,-2 9-1 16,-3 11 1-16,-10 17 2 16,-5 10 11-16,-9 13 23 15,-6 1 4-15,-5 17 1 16,2 4-10-16,-4 6-20 15,-1 7-5-15,-3-2-6 16,-5-2-6-16,3-2-25 16,-2-5-25-16,5-8-47 15,0-4-45-15,4-8-50 16,5-3-49-16,4-4 137 16</inkml:trace>
  <inkml:trace contextRef="#ctx0" brushRef="#br0">28239 8966 2360 0,'17'-9'518'15,"12"-9"-383"-15,2-7-47 0,1-9-65 16,2-4-6-16,0-5-2 15,-2 0-4-15,-7-4-6 16,-3 5-4-16,-15 6 5 16,-7 4 8-16,-13 17 18 15,-7 8 3-15,-3 16 2 16,0 10-6-16,8 16-13 16,2 4-4-16,7 3-6 15,5 3-4-15,3-2-42 16,8-4-30-16,6-3-134 15,3-6-251-15,-1-9 243 16</inkml:trace>
  <inkml:trace contextRef="#ctx0" brushRef="#br0">28696 8861 2391 0,'41'-37'540'16,"8"-9"-369"-16,6-10-42 0,8-3-71 15,-2-7-10-15,6-19-4 16,-5-3-5-16,-14-7-20 16,-10-3-7-16,-21 16-9 15,-14 9-2-15,-11 24-2 16,-5 17 0-16,-22 38 0 15,-4 16-1-15,-18 23 1 16,-5 12 0-16,4 21 1 16,3 14 0-16,11 17 0 15,6 0-18-15,21-9-84 16,11-12-96-16,20-16 109 16</inkml:trace>
  <inkml:trace contextRef="#ctx0" brushRef="#br0">29266 8595 1330 0,'18'-15'616'0,"0"4"-188"16,-2 2-126-16,-3 2-74 15,0 7-36-15,-1 7-44 16,-4 5-34-16,2 7-41 15,-3 3-17-15,-4 5-24 16,-1 0-4-16,-2-3-13 16,0-3-5-16,2-8-5 15,0-4-4-15,3-2-6 16,1-4-4-16,3-3-4 16,1 0 0-16,2-3-9 0,2-1-1 15,7-4 3 1,1 0 2-16,8 1 14 0,-2 0 2 15,-8 6 9-15,-1 1 9 16,-14 4 8-16,-1 4 3 16,-1 0-7-16,-1-1-8 15,1-3-6-15,3-3-3 16,5-2 0-16,3-1-3 16,3-2-5-16,-3-1 0 15,0 1-3-15,4 0 3 0,6-1 4 16,1 0 1-1,0 1 9-15,-1 1 6 0,-5 3 14 16,1 2 6-16,-6 2 4 16,-4 3-2-16,-2 4-3 15,-4 0 0-15,1 2-11 16,1 0-3-16,1 2-14 16,1 0-21-16,0 0-85 15,-2-1-69-15,-9-10 96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8T14:27:40.6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4675 14885 965 0,'-5'-2'146'0,"0"2"-111"0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8T14:27:46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2897 1133 1220 0,'-5'-13'568'15,"-3"5"-243"-15,-4 4-126 16,-1-19-32-16,-3 7-43 16,3 0-27-16,0-3-3 15,-2 22-19-15,9-5-12 16,-3-2-3-16,-3-1-20 16,2-4-8-16,-7 0-13 0,3 1-4 15,2 1-3-15,-1 1 1 16,0 0 6-16,1 2 3 15,-5 4 4-15,-3 2-1 16,-2 3-7-16,-1 5-2 16,2-5-4-16,4-2 2 15,2-4 0-15,4-5 1 16,4-6-3-16,-1-3-1 0,0-2-2 16,-2-2 1-16,-7 4 0 15,-1 3 0-15,-6-2-2 16,-5 8-4-16,0 1-1 15,-1 5-2-15,6 8-1 16,3 3 1-16,6-1-2 16,6 0 1-16,1 0-1 15,4 0 1-15,8-2-1 16,0-1 1-16,7-2 0 16,1-1 0-16,1-2 0 15,-2 0 0-15,-8 2 0 16,-1 1 0-16,-12 4 0 15,0 3-1-15,0 0 1 16,1 2 0-16,4 18-2 16,2 1 2-16,3 11 0 0,5 8 0 15,0-8-10-15,-3 4-3 16,-1-2-3-16,-7-2 0 16,-7 10 10-16,-1-2 4 15,-1 1 2-15,0 3 2 16,6-17 2-16,2 1 2 15,5-4-1-15,2-1-2 16,3 0-2-16,1-4 0 16,2-5-1-16,1-2 0 0,0-7 1 15,-4 3-1-15,-2-3 1 16,-1-1-1-16,-5 1 0 16,-2 0 0-16,-3 2 0 15,0 0 0-15,1-2 0 16,1-2 0-16,6-6 0 15,2-3 0-15,6-5 0 16,4-4 1-16,5 0-1 16,5-3 0-16,8 2 0 15,1 4 0-15,6-1 1 16,-1 3 2-16,2 0 2 16,2-2 4-16,2-1 0 15,3-5 1-15,11-2-4 16,5-3-1-16,9-1-4 0,-4 5-21 15,-15 7-75-15,-13 3-92 16,-46 8 104-16</inkml:trace>
  <inkml:trace contextRef="#ctx0" brushRef="#br0" timeOffset="1247.288">2933 3494 1299 0,'-6'-3'600'0,"-3"4"-262"16,-5 3-95-16,1 0-77 16,1 2-32-16,2-3-31 15,4-2-25-15,-6-2-14 16,2-2-28-16,-4 0-8 16,-11 1-16-16,-3 2-5 15,-10 0-3-15,-1 2-1 16,-7 1 0-16,1 3 2 15,-3 1 10-15,2-3 1 0,6-2 8 16,4-8-3-16,11-7-4 16,7-7-2-16,16-11-8 15,6-5-2-15,7-3-6 16,2 2 1-16,-9 10 0 16,-5 6 0-16,-8 13 3 15,-1 3 0-15,-4 5 1 16,3 5-1-16,5 4-3 15,4 5 0-15,3-1 0 16,3 4-1-16,-2 9 1 16,-2 0 0-16,0 11 0 15,-5 0 0-15,3 19-1 16,-2 2 1-16,3 2 0 16,6 1 0-16,3-17 0 15,7 4 1-15,2-1-1 0,0 0-3 16,-4 11-17-1,-8 3-6-15,-5 12-6 0,-6 4 2 16,-6-11 17-16,1-6 6 16,2-15 9-16,1-6 6 15,1-7 6-15,5-3 0 16,4-6 0-16,6-6-3 16,8-7 3-16,2-4 8 15,8-4 27-15,0 1 6 0,7-1 0 16,0 2-6-1,7 2-26-15,0 0-9 0,-1 6-7 16,1 6-5-16,-5 5-97 16,-6 5-108-16,-23-10 120 15</inkml:trace>
  <inkml:trace contextRef="#ctx0" brushRef="#br0" timeOffset="2433.242">2972 5905 1382 0,'0'-9'601'0,"-4"8"-252"16,-6 2-118-16,-2 13-80 16,-6 3-22-16,-3 6-25 15,-2 2-8-15,-18-6-30 16,0-2-15-16,-4-8-21 15,0-4-5-15,7-4-7 16,2-3-3-16,-3-6-7 16,1-2-2-16,3-6-3 15,-1-1-2-15,3-2 0 16,-1 2 0-16,9 3-1 16,1 0 0-16,10 8 0 0,8 3 0 15,3 3 0-15,3 2-1 16,8 6 0-16,-3-1 0 15,3 7 1-15,3 6 0 16,-6 2 0-16,-3 6-1 16,-3 2-3-16,-4-2-2 15,1 5 1-15,4-1 0 16,3 1 2-16,2 5 1 0,5 3 1 16,0 6-1-16,4 8-11 15,0 4-1-15,2-2-4 16,0 0 3-16,-6-2 11 15,3-3 2-15,-7 4 2 16,0-3 1-16,-2-6 7 16,-1-5 3-16,6-17 6 15,3-7 6-15,6-15 8 16,7-6-2-16,11-10-5 16,4-3-6-16,14-4-29 15,3 4-30-15,1-2-138 16,-6 0 115-16</inkml:trace>
  <inkml:trace contextRef="#ctx0" brushRef="#br0" timeOffset="3994.942">5541 7335 1225 0,'-1'-1'675'0,"0"-1"-194"15,0 0-233-15,-2-2-58 16,1 0-58-16,-1-2-28 16,-1 0-41-16,-1 1-20 15,-5 2-24-15,-3 3-4 16,-9 3-5-16,-4 3-4 15,-7 6-5-15,-3 0 1 16,-3 2-1-16,-4-4 2 16,0-3 11-16,1-4 6 0,-4-2 14 15,8-2 6-15,5-5-11 16,2 1-5-16,12-4-16 16,3-1-7-16,5-1-1 15,3 2 1-15,5 1-1 16,1 2-1-16,2 6 0 15,-1 4 0-15,-2 11-1 16,-2 3-1-16,-1 18-2 16,1 3-1-16,-1 3 1 15,0 1 0-15,1-10 3 16,3 0 1-16,2-4 0 16,1-1 0-16,1-1 1 15,1-2-1-15,0 2 1 16,1-2-1-16,-1-2 1 15,0 13 0-15,0 5 0 16,-1 2 0-16,0 8 0 0,-1-13 0 16,1-7 0-16,3-3 0 15,-1-8-1-15,2-2 1 16,-3-3 1-16,-1 2 0 16,-2 1 4-16,0 0 1 15,2 1 3-15,6-4 0 0,10-5-2 16,9-3-3-16,17-7-2 15,5-4 1-15,11-2-17 16,-5-2-26-16,-11 4-36 16,-8 4-35-16,-17 8-102 15,0 8 131-15</inkml:trace>
  <inkml:trace contextRef="#ctx0" brushRef="#br0" timeOffset="5177.032">5411 8607 1013 0,'4'2'525'16,"-1"2"-189"-16,-1 0-93 16,-1 0-34-16,1-1-49 15,-2-1-29-15,-2-2-7 16,-1 0-21-16,1-3-22 16,-2-1-7-16,2-1-17 15,-3-1-9-15,-2 0-14 16,1 0-6-16,-7 4-11 15,-3 1-3-15,-3 3-3 16,-6 4-3-16,-13 2-2 16,-6 2-2-16,-11 1-2 15,-1-1 0-15,4-5-1 16,10-4-1-16,14-4 0 16,8-3 0-16,11-5 0 15,0 0 0-15,5-1 1 16,0 0 1-16,3 2 1 0,0 5 2 15,1 1-1-15,-1 2 0 16,-1 3-2-16,-1 3-2 16,2 5 0-16,-1 4 0 15,2 4 0-15,0 2 0 16,0 2 0-16,0 3 0 16,3 3 0-16,2 7 0 0,2 10 0 15,0 2 0-15,-1 9 0 16,2 2 0-16,-3-7 0 15,2 0 0-15,0-1 0 16,0-2 0-16,1 2-9 16,-1 0-7-16,1-7-12 15,1-3-5-15,-1-12 7 16,-2-4 7-16,-4-7 13 16,-3-2 5-16,-3 1 1 15,-1-3 0-15,1-1 7 16,1 0 5-16,2-2 9 15,1-1 3-15,7-2-5 16,4-1-2-16,12-1 0 16,9-1 2-16,15-2 7 15,6 2 1-15,3-1-8 16,-7 0-5-16,-4 0-55 0,-1-3-86 16,-6-2 82-16</inkml:trace>
  <inkml:trace contextRef="#ctx0" brushRef="#br0" timeOffset="6394.618">5435 10940 1800 0,'-17'21'686'16,"3"1"-364"-16,2-4-126 15,1-4-57-15,6-8-73 16,-1-1-24-16,1-6-24 16,2-3-6-16,-8-7 1 15,-2 1 0-15,-13 8 1 16,-11 4-1-16,-18 13-2 16,-8 4-2-16,-4 2-4 15,2 1-1-15,10-4 0 16,9-5-1-16,11-12-1 15,4-5 1-15,13-14-3 16,-1-3 1-16,12-8-2 16,7 2 0-16,5 6 0 15,4 4 0-15,0 18 0 16,-4 6 0-16,-1 15 1 0,-4 7 0 16,-6 12 0-1,3 1 0-15,-3 14 1 0,3 1-1 16,5 8-5-16,-2 6-17 15,5 0-26-15,0 1-5 16,1-4 3-16,1-5 18 16,4-8 25-16,0-7 5 15,2-12 8-15,-1-3 3 0,-1-12 12 16,3-4 9-16,6-5 10 16,5-4 3-16,15-1 10 15,17-1 0-15,26 0 3 16,4 0-5-16,4-1-17 15,-13-3-10-15,-20-1-59 16,-3 2-67-16,-3 1-127 16,5 7-74-16,3 3 141 15</inkml:trace>
  <inkml:trace contextRef="#ctx0" brushRef="#br0" timeOffset="21678.487">5388 13575 1626 0,'2'-15'538'0,"1"-4"-356"16,1 2-38-16,-1 1-31 16,1 2 3-16,-3 4 21 15,-2 3-12-15,-5 11-28 16,-1 4-21-16,-5 10-37 0,0 2-17 15,-3-2-7-15,0 1 3 16,-1-5 7-16,-4 0 9 16,-6 2 10-16,-2-1-1 15,-6-3-9-15,-4-2-11 16,4-6-11-16,-1-2-5 16,3-2-3-16,0 0 1 0,6-3 2 15,0 0 1-15,7-2 3 16,5-3 0-16,1 2 1 15,3-3-2-15,1 1 4 16,1 3 2-16,2-1-4 16,3 4 0-16,1 1-7 15,0-2-3-15,2 4-3 16,0 4 0-16,1 10 0 16,1 5 0-16,-1 7 0 15,0 3-2-15,2 11-7 16,0 4-6-16,0 8-9 15,-2 4-3-15,1-1 4 16,0-1 1-16,2 1-4 16,-1-6-4-16,-3-5 4 15,-1 0 2-15,-8-1 9 16,-2 7 5-16,-2 6 2 16,0 2 3-16,5-9 7 15,5-10 4-15,7-19 10 0,6-6 3 16,7-10 9-1,3-1 2-15,14-7 10 0,6-5 4 16,25-6 17-16,11 0 1 16,7 2-7-16,0 0-8 15,-15 4-23-15,-6 1-16 0,-9 1-74 16,-3 0-34-16,-4 4-93 16,-7 2-79-16,-17 0 171 15</inkml:trace>
  <inkml:trace contextRef="#ctx0" brushRef="#br0" timeOffset="23078.705">2781 15825 1538 0,'-28'1'616'15,"4"-1"-256"-15,6 2-88 0,6-2-78 16,3 0-43-16,5 0-43 16,1 0-16-16,3 1-28 15,4 1-14-15,7 5-34 16,5 3-10-16,17 5-6 15,9 2 0-15,6-3 0 16,-1-3 1-16,-6-8-1 16,-4-2 1-16,-3-3-1 15,-3 0 0-15,5 2 0 16,-3 1 1-16,-3 6-2 16,-3 2 0-16,-10 5-4 15,-3 1-2-15,-9 6 1 16,-5 4 0-16,-8 3 3 15,-3 1 2-15,2 2 1 16,0 1 0-16,5 1 0 16,-1-1 0-16,4-3 0 15,0 15 0-15,-1-3 1 0,-1 4-1 16,-1 9 0-16,0-13 0 16,0 7 0-16,1-1 0 15,1-3 1-15,0-5 0 16,1-8 0-16,1-7-1 15,1-2-1-15,2-3 1 16,0-1-1-16,0-1 1 16,1-6 0-16,2-2 0 0,2-5 0 15,0-1-1-15,-2 0 1 16,-2 2 0-16,-4 5 0 16,-4 2 0-16,-4 5 1 15,0-2-1-15,-1 1 3 16,-2-1 7-16,-10-2 18 15,-2 1 9-15,-8 6 21 16,-2 6-1-16,3 7-12 16,4 0-10-16,-1-8-23 15,0-4-8-15,0-17-9 16,-7-4-11-16,11-6-13 16,5-1-32-16,33 5-110 15,6 7 157-15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6C3C5-1F2D-40EC-B7AB-7015A6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DF3C44-45CC-4257-BF51-36F055D3A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E7A376-F463-4825-A1F6-0C056944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8CEC-862C-4451-8C43-B9B09AFAE36C}" type="datetimeFigureOut">
              <a:rPr lang="de-DE" smtClean="0"/>
              <a:t>18.09.2018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168ABC-0A30-4ED1-8D0F-64A64DBB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B69026-C416-40A6-B76F-E3D9B1BC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EBC-1E82-4A32-8F33-BB29E6D30D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51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C1BE4-3A88-4F79-BDAA-EAAABDA5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42CD24-EA4C-4AAD-A67E-36E0130BD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5AD8C4-88A3-4B89-85AC-BDC20C3B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8CEC-862C-4451-8C43-B9B09AFAE36C}" type="datetimeFigureOut">
              <a:rPr lang="de-DE" smtClean="0"/>
              <a:t>18.09.2018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42107-3F29-4192-B850-1D31A1D0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F2537A-473E-4FD6-BB0C-03D183A4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EBC-1E82-4A32-8F33-BB29E6D30D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52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7E29D6-775F-4D4B-95D8-E8F57E9D4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876366-F007-4084-8F5C-F2721C25C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B7022B-1A93-40F9-96D6-637CCA5F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8CEC-862C-4451-8C43-B9B09AFAE36C}" type="datetimeFigureOut">
              <a:rPr lang="de-DE" smtClean="0"/>
              <a:t>18.09.2018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034477-2131-4AA0-BAC6-091BF0EF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F17E4C-EE97-480F-AEF8-9937F68D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EBC-1E82-4A32-8F33-BB29E6D30D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731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26E10-4FED-4FAB-9387-E74079F3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46467E-A323-451D-A1EA-AF0477F5A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BBD21C-0E7E-4884-96A9-22A76040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8CEC-862C-4451-8C43-B9B09AFAE36C}" type="datetimeFigureOut">
              <a:rPr lang="de-DE" smtClean="0"/>
              <a:t>18.09.2018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9C996-9D93-4877-8468-9609257D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99D6D2-8519-40B7-9F9B-5C9E30FA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EBC-1E82-4A32-8F33-BB29E6D30D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81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00C6F-D01A-43EA-AEAD-DA90EA8D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4C7910-4D83-43EB-8406-4DECABB8E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85A146-B6C8-4526-9EC9-9431361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8CEC-862C-4451-8C43-B9B09AFAE36C}" type="datetimeFigureOut">
              <a:rPr lang="de-DE" smtClean="0"/>
              <a:t>18.09.2018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CB5D40-7A05-45B9-BBB3-AACDFF90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DF6C96-E5DD-407A-9D41-4EC2AED9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EBC-1E82-4A32-8F33-BB29E6D30D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38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448C0C-FD4F-4B06-BF96-CEA0A937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ADC3E5-E797-419B-A657-CCD04FB73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3F78C8-EA65-450A-890D-657A3D7DF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CB2259-225E-4929-BF24-D82E798D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8CEC-862C-4451-8C43-B9B09AFAE36C}" type="datetimeFigureOut">
              <a:rPr lang="de-DE" smtClean="0"/>
              <a:t>18.09.2018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CF275F-4CB2-425C-88BC-23AC5C42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15C5C2-E3C5-4F78-93DF-4B9D084F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EBC-1E82-4A32-8F33-BB29E6D30D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11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34D85-D378-43DD-B727-4141CD76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C613AE-1667-4DBB-85E2-AE4D55869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82DBCA-567B-4577-A017-ABE0EC10F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564AB9-9643-48BC-ADCF-4A16540C0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5B2021-52F0-4185-845A-B2CC4F4C7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937B91-7597-4961-B408-AA4682EA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8CEC-862C-4451-8C43-B9B09AFAE36C}" type="datetimeFigureOut">
              <a:rPr lang="de-DE" smtClean="0"/>
              <a:t>18.09.2018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F3719D2-F93F-4F4B-90B6-E0284941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402C72-462B-4C35-8332-A3E5F298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EBC-1E82-4A32-8F33-BB29E6D30D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96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E8CE3-E26B-46F8-8BCB-BAFA9B36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6C39AB-1191-405A-A765-81831F44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8CEC-862C-4451-8C43-B9B09AFAE36C}" type="datetimeFigureOut">
              <a:rPr lang="de-DE" smtClean="0"/>
              <a:t>18.09.2018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94F838-A298-425E-9EC7-DCC5501D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789714-175E-4FD1-919C-2996B374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EBC-1E82-4A32-8F33-BB29E6D30D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57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9ED713-10B4-49B1-8A22-661DA178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8CEC-862C-4451-8C43-B9B09AFAE36C}" type="datetimeFigureOut">
              <a:rPr lang="de-DE" smtClean="0"/>
              <a:t>18.09.2018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3C6B60-8835-456A-BE7C-4F7BC6E3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961E0D-4AE1-40AD-9132-AAED77DB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EBC-1E82-4A32-8F33-BB29E6D30D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44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D73E6-9B00-49A3-96B8-90225B5E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B6266A-C59A-481C-8390-90245216D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D93F9D-B6E1-4858-A322-052EA7EE9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64DCC5-480B-4A41-8D9D-D7523643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8CEC-862C-4451-8C43-B9B09AFAE36C}" type="datetimeFigureOut">
              <a:rPr lang="de-DE" smtClean="0"/>
              <a:t>18.09.2018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0FEBC1-8364-4BF4-87E4-6DF82EAE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73CB99-2A40-4BCE-8278-54E34058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EBC-1E82-4A32-8F33-BB29E6D30D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83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4C132-E2D2-411A-A0CD-E30C3821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30E75D9-F3BC-4E31-BB99-CCC98D0A3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BDE9C2-18C6-47DC-BF7D-15A6EF215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F98E8A-9655-4DDE-87A5-151BF65D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8CEC-862C-4451-8C43-B9B09AFAE36C}" type="datetimeFigureOut">
              <a:rPr lang="de-DE" smtClean="0"/>
              <a:t>18.09.2018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B3790F-78B9-4374-B0DC-BDBC62C6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BB1D82-FCD7-49CA-95AA-688F9C9A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EBC-1E82-4A32-8F33-BB29E6D30D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87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CDCF68-3867-47A5-B07D-D39A429C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CDC8BD-0599-445E-94CA-994E7A77E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7C3D9D-4E69-4A22-898A-586A03B75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78CEC-862C-4451-8C43-B9B09AFAE36C}" type="datetimeFigureOut">
              <a:rPr lang="de-DE" smtClean="0"/>
              <a:t>18.09.2018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6AD7E1-9856-46D6-A296-1A0BDE486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EA7E63-141C-4E59-8B1A-596F6C2C0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00EBC-1E82-4A32-8F33-BB29E6D30D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81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9BAEF-007F-44B0-B9A8-AFB36BAA28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67BF9E-15E2-4087-B68D-E36A5BE9B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BC3611FB-2CA1-4502-BF37-DCB12937BE93}"/>
                  </a:ext>
                </a:extLst>
              </p14:cNvPr>
              <p14:cNvContentPartPr/>
              <p14:nvPr/>
            </p14:nvContentPartPr>
            <p14:xfrm>
              <a:off x="354600" y="155520"/>
              <a:ext cx="10585440" cy="319572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BC3611FB-2CA1-4502-BF37-DCB12937BE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240" y="146160"/>
                <a:ext cx="10604160" cy="32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931BF3E8-F415-48C7-B3BE-85763E2D4841}"/>
                  </a:ext>
                </a:extLst>
              </p14:cNvPr>
              <p14:cNvContentPartPr/>
              <p14:nvPr/>
            </p14:nvContentPartPr>
            <p14:xfrm>
              <a:off x="1679400" y="5357880"/>
              <a:ext cx="3960" cy="1080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931BF3E8-F415-48C7-B3BE-85763E2D48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0040" y="5348520"/>
                <a:ext cx="22680" cy="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697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D89C3E-626C-4200-9E06-5425D884F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505"/>
            <a:ext cx="10515600" cy="57994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de.uniks</a:t>
            </a:r>
            <a:r>
              <a:rPr lang="de-DE" dirty="0"/>
              <a:t>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java.util.ArrayList</a:t>
            </a:r>
            <a:r>
              <a:rPr lang="de-DE" dirty="0"/>
              <a:t>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class</a:t>
            </a:r>
            <a:r>
              <a:rPr lang="de-DE" dirty="0"/>
              <a:t> Uni {</a:t>
            </a:r>
          </a:p>
          <a:p>
            <a:pPr marL="0" indent="0">
              <a:buNone/>
            </a:pPr>
            <a:r>
              <a:rPr lang="de-DE" dirty="0"/>
              <a:t>	private String </a:t>
            </a:r>
            <a:r>
              <a:rPr lang="de-DE" dirty="0" err="1"/>
              <a:t>name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public</a:t>
            </a:r>
            <a:r>
              <a:rPr lang="de-DE" dirty="0"/>
              <a:t> String </a:t>
            </a:r>
            <a:r>
              <a:rPr lang="de-DE" dirty="0" err="1"/>
              <a:t>getName</a:t>
            </a:r>
            <a:r>
              <a:rPr lang="de-DE" dirty="0"/>
              <a:t>() { </a:t>
            </a:r>
            <a:r>
              <a:rPr lang="de-DE" dirty="0" err="1"/>
              <a:t>return</a:t>
            </a:r>
            <a:r>
              <a:rPr lang="de-DE" dirty="0"/>
              <a:t> this.name; }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hello</a:t>
            </a:r>
            <a:r>
              <a:rPr lang="de-DE" dirty="0"/>
              <a:t>(){ </a:t>
            </a:r>
            <a:r>
              <a:rPr lang="de-DE" dirty="0" err="1"/>
              <a:t>System.out.println</a:t>
            </a:r>
            <a:r>
              <a:rPr lang="de-DE" dirty="0"/>
              <a:t>(„</a:t>
            </a:r>
            <a:r>
              <a:rPr lang="de-DE" dirty="0" err="1"/>
              <a:t>world</a:t>
            </a:r>
            <a:r>
              <a:rPr lang="de-DE" dirty="0"/>
              <a:t>“);}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private </a:t>
            </a:r>
            <a:r>
              <a:rPr lang="de-DE" dirty="0" err="1"/>
              <a:t>ArrayList</a:t>
            </a:r>
            <a:r>
              <a:rPr lang="de-DE" dirty="0"/>
              <a:t>&lt;Student&gt; </a:t>
            </a:r>
            <a:r>
              <a:rPr lang="de-DE" dirty="0" err="1"/>
              <a:t>students</a:t>
            </a:r>
            <a:r>
              <a:rPr lang="de-DE" dirty="0"/>
              <a:t>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31BE300F-518A-49A5-BCD9-78E1AF425905}"/>
                  </a:ext>
                </a:extLst>
              </p14:cNvPr>
              <p14:cNvContentPartPr/>
              <p14:nvPr/>
            </p14:nvContentPartPr>
            <p14:xfrm>
              <a:off x="792720" y="316800"/>
              <a:ext cx="1255320" cy="582300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31BE300F-518A-49A5-BCD9-78E1AF4259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360" y="307440"/>
                <a:ext cx="1274040" cy="58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787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29E45-D04F-4CC9-B2AB-8CF9F90B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89F5CA-5EFD-47B1-9341-3E0848B03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40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46EE4-B71A-4B6D-8978-EA60497D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E88F1B-F409-40D4-A8E3-90D798E4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61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Albert Zündorf</dc:creator>
  <cp:lastModifiedBy>Albert Zündorf</cp:lastModifiedBy>
  <cp:revision>4</cp:revision>
  <dcterms:created xsi:type="dcterms:W3CDTF">2018-09-18T12:37:35Z</dcterms:created>
  <dcterms:modified xsi:type="dcterms:W3CDTF">2018-09-19T11:19:00Z</dcterms:modified>
</cp:coreProperties>
</file>