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>
        <p:scale>
          <a:sx n="80" d="100"/>
          <a:sy n="80" d="100"/>
        </p:scale>
        <p:origin x="1680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Rails-jQuery, rails-</a:t>
            </a:r>
            <a:r>
              <a:rPr kumimoji="1" lang="en-US" altLang="ja-JP" dirty="0" err="1"/>
              <a:t>contextmenu</a:t>
            </a:r>
            <a:r>
              <a:rPr kumimoji="1" lang="ja-JP" altLang="en-US"/>
              <a:t>ｌなどバージョンどころかそもそも別物だった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8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3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App/assets……</a:t>
            </a:r>
            <a:r>
              <a:rPr kumimoji="1" lang="ja-JP" altLang="en-US"/>
              <a:t>独自のファイル、　</a:t>
            </a:r>
            <a:r>
              <a:rPr kumimoji="1" lang="en-US" altLang="ja-JP" dirty="0"/>
              <a:t>lib/assets……</a:t>
            </a:r>
            <a:r>
              <a:rPr kumimoji="1" lang="ja-JP" altLang="en-US"/>
              <a:t>アプリケーション外で共通のもの、　</a:t>
            </a:r>
            <a:r>
              <a:rPr kumimoji="1" lang="en-US" altLang="ja-JP" dirty="0"/>
              <a:t>vendor/</a:t>
            </a:r>
            <a:r>
              <a:rPr kumimoji="1" lang="en-US" altLang="ja-JP" dirty="0" err="1"/>
              <a:t>asssets</a:t>
            </a:r>
            <a:r>
              <a:rPr kumimoji="1" lang="en-US" altLang="ja-JP" dirty="0"/>
              <a:t>……</a:t>
            </a:r>
            <a:r>
              <a:rPr kumimoji="1" lang="ja-JP" altLang="en-US"/>
              <a:t>自作プラグイン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36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先代は必要そうなものを片っ端からプラグインとして導入して、使えなかったものもそのまま入れっぱなしだったのでは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61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場所の仮設定、上のツールチップのマウスオーバ実装、モード切替のラジオボタン実装、左の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やルータのドラッグアンドドロップ</a:t>
            </a:r>
            <a:r>
              <a:rPr kumimoji="1" lang="en-US" altLang="ja-JP" dirty="0"/>
              <a:t>(</a:t>
            </a:r>
            <a:r>
              <a:rPr kumimoji="1" lang="ja-JP" altLang="en-US"/>
              <a:t>未完成</a:t>
            </a:r>
            <a:r>
              <a:rPr kumimoji="1" lang="en-US" altLang="ja-JP" dirty="0"/>
              <a:t>)</a:t>
            </a:r>
            <a:r>
              <a:rPr kumimoji="1" lang="ja-JP" altLang="en-US"/>
              <a:t>、それぞれのクラスや</a:t>
            </a:r>
            <a:r>
              <a:rPr kumimoji="1" lang="en-US" altLang="ja-JP" dirty="0"/>
              <a:t>id</a:t>
            </a:r>
            <a:r>
              <a:rPr kumimoji="1" lang="ja-JP" altLang="en-US"/>
              <a:t>の設定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422F4-0A7B-744C-9584-7B9A458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見た目進捗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C331143-22B9-0447-8DEF-BDE09A602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8" y="1417638"/>
            <a:ext cx="7416824" cy="470852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EB63C-716A-2E4D-B6DD-7B81C89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29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E859B-9E96-FF48-B6D0-9882C079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26B92-B841-EC41-AE66-266865D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シミュレータの中身を実装</a:t>
            </a:r>
            <a:endParaRPr kumimoji="1" lang="en-US" altLang="ja-JP" dirty="0"/>
          </a:p>
          <a:p>
            <a:r>
              <a:rPr lang="en-US" altLang="ja-JP" dirty="0" err="1"/>
              <a:t>netJson</a:t>
            </a:r>
            <a:r>
              <a:rPr lang="ja-JP" altLang="en-US"/>
              <a:t>を実装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C9D877-92B1-0E45-A7B3-DB4A594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4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77CCF-8595-364F-9FF5-E15210A4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CF3DD-5B1F-9946-8C6F-71198FB6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 Ruby on Rails</a:t>
            </a:r>
            <a:r>
              <a:rPr kumimoji="1" lang="ja-JP" altLang="en-US"/>
              <a:t>のプラグインについて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2. </a:t>
            </a: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/>
              <a:t>課題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46BE4-1AA0-3548-853E-2C80289F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09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6A28C-FA55-774A-9470-7D9F40E9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プラグインについて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B3838-E620-2D4B-ABB5-D9E1D19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Gem</a:t>
            </a:r>
            <a:r>
              <a:rPr kumimoji="1" lang="ja-JP" altLang="en-US"/>
              <a:t>を用いての導入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マニフェストを用いての導入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B22194-DC14-344B-AE03-8C8D1465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45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6D6D-4E6F-954B-BA93-991259A8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Gem</a:t>
            </a:r>
            <a:r>
              <a:rPr kumimoji="1" lang="ja-JP" altLang="en-US"/>
              <a:t>を用いての導入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A729D-BE13-9949-A35C-1B6FBCDB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 err="1"/>
              <a:t>Gemfile</a:t>
            </a:r>
            <a:r>
              <a:rPr lang="ja-JP" altLang="en-US"/>
              <a:t>に必要な</a:t>
            </a:r>
            <a:r>
              <a:rPr lang="en-US" altLang="ja-JP" dirty="0"/>
              <a:t>gem</a:t>
            </a:r>
            <a:r>
              <a:rPr lang="ja-JP" altLang="en-US"/>
              <a:t>を記述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コマンドラインから「</a:t>
            </a:r>
            <a:r>
              <a:rPr lang="en-US" altLang="ja-JP" dirty="0"/>
              <a:t>bundle update</a:t>
            </a:r>
            <a:r>
              <a:rPr lang="ja-JP" altLang="en-US"/>
              <a:t>」などで</a:t>
            </a:r>
            <a:r>
              <a:rPr lang="en-US" altLang="ja-JP" dirty="0" err="1"/>
              <a:t>Gemfile</a:t>
            </a:r>
            <a:r>
              <a:rPr lang="ja-JP" altLang="en-US"/>
              <a:t>を更新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B6481F-9C4E-E940-9E71-B1551FC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727D-968A-6E48-A56A-9E0942D9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マニフェストを用いての導入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7005A-24B4-214C-BF60-7EF9F69F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2142" y="6217196"/>
            <a:ext cx="2133600" cy="365125"/>
          </a:xfrm>
        </p:spPr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DD0AE1-E8E1-AA43-8F96-2298D01B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05149"/>
            <a:ext cx="5663638" cy="37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3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727D-968A-6E48-A56A-9E0942D9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マニフェストを用いての導入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7005A-24B4-214C-BF60-7EF9F69F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2142" y="6217196"/>
            <a:ext cx="2133600" cy="365125"/>
          </a:xfrm>
        </p:spPr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DD0AE1-E8E1-AA43-8F96-2298D01B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05149"/>
            <a:ext cx="5663638" cy="3746714"/>
          </a:xfrm>
          <a:prstGeom prst="rect">
            <a:avLst/>
          </a:prstGeom>
        </p:spPr>
      </p:pic>
      <p:sp>
        <p:nvSpPr>
          <p:cNvPr id="6" name="ドーナツ 5">
            <a:extLst>
              <a:ext uri="{FF2B5EF4-FFF2-40B4-BE49-F238E27FC236}">
                <a16:creationId xmlns:a16="http://schemas.microsoft.com/office/drawing/2014/main" id="{C20A56B9-1DA9-774D-8F5D-6CBE81BE1FD1}"/>
              </a:ext>
            </a:extLst>
          </p:cNvPr>
          <p:cNvSpPr/>
          <p:nvPr/>
        </p:nvSpPr>
        <p:spPr>
          <a:xfrm>
            <a:off x="4649637" y="3289846"/>
            <a:ext cx="1502057" cy="360040"/>
          </a:xfrm>
          <a:prstGeom prst="donut">
            <a:avLst>
              <a:gd name="adj" fmla="val 755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ドーナツ 6">
            <a:extLst>
              <a:ext uri="{FF2B5EF4-FFF2-40B4-BE49-F238E27FC236}">
                <a16:creationId xmlns:a16="http://schemas.microsoft.com/office/drawing/2014/main" id="{D6976C1D-CC14-0A41-BADE-A9492D2C8040}"/>
              </a:ext>
            </a:extLst>
          </p:cNvPr>
          <p:cNvSpPr/>
          <p:nvPr/>
        </p:nvSpPr>
        <p:spPr>
          <a:xfrm>
            <a:off x="4631331" y="3996288"/>
            <a:ext cx="1502057" cy="360040"/>
          </a:xfrm>
          <a:prstGeom prst="donut">
            <a:avLst>
              <a:gd name="adj" fmla="val 755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E7C54621-DAE7-B04B-9534-99F5636B0C55}"/>
              </a:ext>
            </a:extLst>
          </p:cNvPr>
          <p:cNvSpPr/>
          <p:nvPr/>
        </p:nvSpPr>
        <p:spPr>
          <a:xfrm>
            <a:off x="6120838" y="3632036"/>
            <a:ext cx="580546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3A59D8-5216-144F-887B-9DA9EAFAA6F4}"/>
              </a:ext>
            </a:extLst>
          </p:cNvPr>
          <p:cNvSpPr txBox="1"/>
          <p:nvPr/>
        </p:nvSpPr>
        <p:spPr>
          <a:xfrm>
            <a:off x="6691040" y="3469866"/>
            <a:ext cx="1985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a</a:t>
            </a:r>
            <a:r>
              <a:rPr kumimoji="1" lang="en-US" altLang="ja-JP" sz="2000" dirty="0" err="1"/>
              <a:t>pplication.js</a:t>
            </a:r>
            <a:endParaRPr kumimoji="1" lang="en-US" altLang="ja-JP" sz="2000" dirty="0"/>
          </a:p>
          <a:p>
            <a:r>
              <a:rPr lang="en-US" altLang="ja-JP" sz="2000" dirty="0" err="1"/>
              <a:t>application.css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44801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727D-968A-6E48-A56A-9E0942D9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マニフェストを用いての導入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7005A-24B4-214C-BF60-7EF9F69F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2142" y="6217196"/>
            <a:ext cx="2133600" cy="365125"/>
          </a:xfrm>
        </p:spPr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DD0AE1-E8E1-AA43-8F96-2298D01B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05149"/>
            <a:ext cx="5663638" cy="3746714"/>
          </a:xfrm>
          <a:prstGeom prst="rect">
            <a:avLst/>
          </a:prstGeom>
        </p:spPr>
      </p:pic>
      <p:sp>
        <p:nvSpPr>
          <p:cNvPr id="6" name="ドーナツ 5">
            <a:extLst>
              <a:ext uri="{FF2B5EF4-FFF2-40B4-BE49-F238E27FC236}">
                <a16:creationId xmlns:a16="http://schemas.microsoft.com/office/drawing/2014/main" id="{0D905F45-77B1-7C49-AD52-A24F665458AA}"/>
              </a:ext>
            </a:extLst>
          </p:cNvPr>
          <p:cNvSpPr/>
          <p:nvPr/>
        </p:nvSpPr>
        <p:spPr>
          <a:xfrm>
            <a:off x="3059832" y="2122931"/>
            <a:ext cx="1008112" cy="360040"/>
          </a:xfrm>
          <a:prstGeom prst="donut">
            <a:avLst>
              <a:gd name="adj" fmla="val 755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ドーナツ 6">
            <a:extLst>
              <a:ext uri="{FF2B5EF4-FFF2-40B4-BE49-F238E27FC236}">
                <a16:creationId xmlns:a16="http://schemas.microsoft.com/office/drawing/2014/main" id="{A8AE5DFC-CA78-0C45-BA5D-FEAC81071A87}"/>
              </a:ext>
            </a:extLst>
          </p:cNvPr>
          <p:cNvSpPr/>
          <p:nvPr/>
        </p:nvSpPr>
        <p:spPr>
          <a:xfrm>
            <a:off x="2267744" y="4725144"/>
            <a:ext cx="1008112" cy="360040"/>
          </a:xfrm>
          <a:prstGeom prst="donut">
            <a:avLst>
              <a:gd name="adj" fmla="val 755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8">
            <a:extLst>
              <a:ext uri="{FF2B5EF4-FFF2-40B4-BE49-F238E27FC236}">
                <a16:creationId xmlns:a16="http://schemas.microsoft.com/office/drawing/2014/main" id="{77C8BFD5-D173-BB4C-9D7B-C8141F0C4131}"/>
              </a:ext>
            </a:extLst>
          </p:cNvPr>
          <p:cNvSpPr/>
          <p:nvPr/>
        </p:nvSpPr>
        <p:spPr>
          <a:xfrm>
            <a:off x="1734170" y="3789040"/>
            <a:ext cx="1008112" cy="360040"/>
          </a:xfrm>
          <a:prstGeom prst="donut">
            <a:avLst>
              <a:gd name="adj" fmla="val 755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0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DE7BF-3EB5-CF44-93A0-6CE85CB5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3D26E-6FA2-EF4C-B95B-2893E9AB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シミュレータのプラグイン環境を整えた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見た目とそれに伴う機能の実装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0E311-AD55-C347-85E5-CBA3D802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63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4E5EE-1FD1-5D4B-9694-3F28446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プラグイン環境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DF991-2031-4040-BEE0-3536F002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らと同じ環境を再現</a:t>
            </a:r>
            <a:endParaRPr lang="en-US" altLang="ja-JP" dirty="0"/>
          </a:p>
          <a:p>
            <a:pPr lvl="1"/>
            <a:endParaRPr lang="en-US" altLang="ja-JP" sz="2400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/>
              <a:t>使用できないプラグインが多数存在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C64973-2262-C94A-AB0E-F1EC3D5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53A1B1BA-4D4E-684F-A351-ED8C1472F298}"/>
              </a:ext>
            </a:extLst>
          </p:cNvPr>
          <p:cNvSpPr/>
          <p:nvPr/>
        </p:nvSpPr>
        <p:spPr>
          <a:xfrm>
            <a:off x="3933998" y="3359125"/>
            <a:ext cx="638002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7106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3635</TotalTime>
  <Words>230</Words>
  <Application>Microsoft Macintosh PowerPoint</Application>
  <PresentationFormat>画面に合わせる (4:3)</PresentationFormat>
  <Paragraphs>61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TDU</vt:lpstr>
      <vt:lpstr>LTIに準拠したネットワーク学習システムの開発</vt:lpstr>
      <vt:lpstr>発表の流れ</vt:lpstr>
      <vt:lpstr>プラグインについて</vt:lpstr>
      <vt:lpstr>Gemを用いての導入</vt:lpstr>
      <vt:lpstr>マニフェストを用いての導入</vt:lpstr>
      <vt:lpstr>マニフェストを用いての導入</vt:lpstr>
      <vt:lpstr>マニフェストを用いての導入</vt:lpstr>
      <vt:lpstr>シミュレータの進捗</vt:lpstr>
      <vt:lpstr>プラグイン環境</vt:lpstr>
      <vt:lpstr>見た目進捗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130</cp:revision>
  <dcterms:created xsi:type="dcterms:W3CDTF">2014-06-12T11:51:00Z</dcterms:created>
  <dcterms:modified xsi:type="dcterms:W3CDTF">2018-10-04T15:22:34Z</dcterms:modified>
</cp:coreProperties>
</file>