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7"/>
            <p14:sldId id="259"/>
            <p14:sldId id="260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1"/>
    <p:restoredTop sz="94618"/>
  </p:normalViewPr>
  <p:slideViewPr>
    <p:cSldViewPr>
      <p:cViewPr varScale="1">
        <p:scale>
          <a:sx n="89" d="100"/>
          <a:sy n="89" d="100"/>
        </p:scale>
        <p:origin x="140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LTI</a:t>
            </a:r>
            <a:r>
              <a:rPr lang="ja-JP" altLang="en-US" dirty="0"/>
              <a:t>に準拠</a:t>
            </a:r>
            <a:r>
              <a:rPr lang="ja-JP" altLang="en-US"/>
              <a:t>したネットワーク</a:t>
            </a:r>
            <a:br>
              <a:rPr lang="en-US" altLang="ja-JP" dirty="0"/>
            </a:br>
            <a:r>
              <a:rPr lang="ja-JP" altLang="en-US"/>
              <a:t>自己学習機能の提案と実装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88EEBA-DF96-4348-8C6C-41A96B76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482EC4-DA1F-9545-B09C-E42CE6647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シミュレータの進捗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LTI</a:t>
            </a:r>
            <a:r>
              <a:rPr kumimoji="1" lang="ja-JP" altLang="en-US"/>
              <a:t>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F541E8-3868-C646-9B3A-C66E6368F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106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587280-4A8E-A142-8516-12D81327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シミュレータの進捗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9D30A8-5607-1A4D-8942-FEC54A830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シミュレータとして完成の目処がたった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卒論を書いた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DA34E5-C613-9F4E-96CC-3EFEC5D6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777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A5107-29B8-A242-80A2-FAE76F26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可能なら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2E9B03-C4F4-7D40-9752-19A762547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ヒートマップの導入</a:t>
            </a:r>
            <a:endParaRPr kumimoji="1" lang="en-US" altLang="ja-JP" dirty="0"/>
          </a:p>
          <a:p>
            <a:pPr lvl="1"/>
            <a:r>
              <a:rPr lang="en-US" altLang="ja-JP" dirty="0"/>
              <a:t>gem</a:t>
            </a:r>
            <a:r>
              <a:rPr lang="ja-JP" altLang="en-US"/>
              <a:t>でいけそう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問題の作成、共有の機能追加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ルータにコネクタの要素を</a:t>
            </a:r>
            <a:endParaRPr kumimoji="1"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0F158A-5385-4449-84D7-8D411D60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2530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1D9C93-D5CA-1D45-83FF-77E40CDC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C6A3C4-EE68-7640-AB87-074E24BC6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シミュレータ</a:t>
            </a:r>
            <a:endParaRPr kumimoji="1" lang="en-US" altLang="ja-JP" dirty="0"/>
          </a:p>
          <a:p>
            <a:pPr lvl="1"/>
            <a:r>
              <a:rPr lang="ja-JP" altLang="en-US"/>
              <a:t>うまく連携を取る</a:t>
            </a:r>
            <a:endParaRPr lang="en-US" altLang="ja-JP" dirty="0"/>
          </a:p>
          <a:p>
            <a:pPr lvl="1"/>
            <a:r>
              <a:rPr kumimoji="1" lang="ja-JP" altLang="en-US"/>
              <a:t>できれば新機能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LTI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C34FF7-2812-F343-B0F7-4F3015DC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3822185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3331</TotalTime>
  <Words>70</Words>
  <Application>Microsoft Macintosh PowerPoint</Application>
  <PresentationFormat>画面に合わせる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メイリオ</vt:lpstr>
      <vt:lpstr>Arial</vt:lpstr>
      <vt:lpstr>Calibri</vt:lpstr>
      <vt:lpstr>TDU</vt:lpstr>
      <vt:lpstr>LTIに準拠したネットワーク 自己学習機能の提案と実装</vt:lpstr>
      <vt:lpstr>発表の流れ</vt:lpstr>
      <vt:lpstr>シミュレータの進捗</vt:lpstr>
      <vt:lpstr>可能なら</vt:lpstr>
      <vt:lpstr>課題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沼田悠貴</cp:lastModifiedBy>
  <cp:revision>130</cp:revision>
  <dcterms:created xsi:type="dcterms:W3CDTF">2014-06-12T11:51:00Z</dcterms:created>
  <dcterms:modified xsi:type="dcterms:W3CDTF">2018-12-24T16:43:54Z</dcterms:modified>
</cp:coreProperties>
</file>