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EA98D-28D2-FA48-97B3-86088F76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9F2EE-7053-DA44-8620-5AFAE635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843684-163F-D74F-B8D3-D3B3B43C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9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49B60-E94B-E84A-92C1-B79DAE9A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82E80-61CB-6C4E-A645-083A6C5F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複数の</a:t>
            </a:r>
            <a:r>
              <a:rPr kumimoji="1" lang="en-US" altLang="ja-JP" dirty="0"/>
              <a:t>LAN</a:t>
            </a:r>
            <a:r>
              <a:rPr kumimoji="1" lang="ja-JP" altLang="en-US"/>
              <a:t>モードの線を描画</a:t>
            </a:r>
            <a:endParaRPr kumimoji="1" lang="en-US" altLang="ja-JP" dirty="0"/>
          </a:p>
          <a:p>
            <a:pPr lvl="1"/>
            <a:r>
              <a:rPr lang="ja-JP" altLang="en-US"/>
              <a:t>画像の中心から中心へ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問題演習モード用のツールチップの実装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ドロップした</a:t>
            </a:r>
            <a:r>
              <a:rPr lang="en-US" altLang="ja-JP" dirty="0"/>
              <a:t>PC</a:t>
            </a:r>
            <a:r>
              <a:rPr lang="ja-JP" altLang="en-US"/>
              <a:t>やルータの情報を詳細部分に表示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FFBEF8-5DD7-2D41-9282-EEA59D9B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46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AB6E6-5E83-DD45-9D6E-BE26E77E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問題演習モード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48044-662F-E342-9350-01E6291C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自由描画と問題演習での機能の違い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097C4E-B0AB-044B-B6EA-53AD69C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97ADAD-CB3A-D340-AB56-74B6B5696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7" y="3022575"/>
            <a:ext cx="7562025" cy="838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87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413F5-FC41-0D47-AFC4-58A05CBE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23137C-C59C-0F4F-9807-F2E69375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線と画像の連携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B5806F-9B76-C943-A297-B8B86D3B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58751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3319</TotalTime>
  <Words>84</Words>
  <Application>Microsoft Macintosh PowerPoint</Application>
  <PresentationFormat>画面に合わせる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問題演習モード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128</cp:revision>
  <dcterms:created xsi:type="dcterms:W3CDTF">2014-06-12T11:51:00Z</dcterms:created>
  <dcterms:modified xsi:type="dcterms:W3CDTF">2018-11-18T16:31:59Z</dcterms:modified>
</cp:coreProperties>
</file>