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58"/>
  </p:normalViewPr>
  <p:slideViewPr>
    <p:cSldViewPr>
      <p:cViewPr varScale="1">
        <p:scale>
          <a:sx n="96" d="100"/>
          <a:sy n="96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nvas.instructure.com/courses/785215/assignments/2233111?module_item_id=47617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du-apps.org/build_xm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674007C-3760-C543-990A-21564C0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7904111-FFD3-4640-A7DF-627F7F6D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41EDE3A-DAD6-FC4F-A192-1DB17D2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9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0DB26CE-16AE-E04B-94DD-AC489E2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9538149-99E1-9B40-8675-0BDF5F2B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の実装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のときのネットワークの線の描画の実装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3998ACE-B9D3-9B4B-8320-970F4E2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B565E1-0D64-AC4D-8718-0F78A33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</a:t>
            </a:r>
            <a:r>
              <a:rPr lang="ja-JP" altLang="en-US"/>
              <a:t>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2BB8F96-D3E6-AC42-848B-0AC84922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0706688-30A2-7447-85B4-2B3ACABF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F2011EA-7E4D-344C-97B8-7189A38A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モードが</a:t>
            </a:r>
            <a:r>
              <a:rPr kumimoji="1" lang="en-US" altLang="ja-JP" dirty="0"/>
              <a:t>on</a:t>
            </a:r>
            <a:r>
              <a:rPr kumimoji="1" lang="ja-JP" altLang="en-US"/>
              <a:t>のときの動作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729DEA7-1CC2-964C-B0C5-913FB985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82FEAE5-0673-C74A-93D9-1595A8F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74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前回同様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canvas.instructure.com/courses/785215/assignments/2233111?module_item_id=4761769</a:t>
            </a:r>
            <a:r>
              <a:rPr kumimoji="1" lang="ja-JP" altLang="en-US" dirty="0" smtClean="0"/>
              <a:t>を参考に進めた</a:t>
            </a:r>
            <a:endParaRPr kumimoji="1" lang="en-US" altLang="ja-JP" dirty="0" smtClean="0"/>
          </a:p>
          <a:p>
            <a:r>
              <a:rPr lang="en-US" altLang="ja-JP" dirty="0" err="1" smtClean="0"/>
              <a:t>return_redirect</a:t>
            </a:r>
            <a:endParaRPr lang="en-US" altLang="ja-JP" dirty="0" smtClean="0"/>
          </a:p>
          <a:p>
            <a:r>
              <a:rPr lang="en-US" altLang="ja-JP" dirty="0" smtClean="0"/>
              <a:t>XML Configuration</a:t>
            </a:r>
            <a:endParaRPr lang="en-US" altLang="ja-JP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9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Return_redirect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情報の受け渡しについて学んだ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</a:t>
            </a:r>
            <a:r>
              <a:rPr lang="ja-JP" altLang="en-US" sz="2400" dirty="0" smtClean="0"/>
              <a:t>コンシューマーに見せても良い情報を渡す値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ex </a:t>
            </a:r>
            <a:r>
              <a:rPr lang="ja-JP" altLang="en-US" sz="2400" dirty="0" smtClean="0"/>
              <a:t>情報の送信が完了しました　など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-</a:t>
            </a:r>
            <a:r>
              <a:rPr lang="ja-JP" altLang="en-US" sz="2400" dirty="0" smtClean="0"/>
              <a:t>システムに渡す値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ex </a:t>
            </a:r>
            <a:r>
              <a:rPr lang="ja-JP" altLang="en-US" sz="2400" dirty="0" smtClean="0"/>
              <a:t>エラー</a:t>
            </a:r>
            <a:r>
              <a:rPr lang="en-US" altLang="ja-JP" sz="2400" dirty="0" smtClean="0"/>
              <a:t>log</a:t>
            </a:r>
            <a:r>
              <a:rPr lang="ja-JP" altLang="en-US" sz="2400" dirty="0" smtClean="0"/>
              <a:t>など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71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とは？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-</a:t>
            </a:r>
            <a:r>
              <a:rPr lang="ja-JP" altLang="en-US" sz="2400" dirty="0" smtClean="0"/>
              <a:t>エンコードは何でやる？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-</a:t>
            </a:r>
            <a:r>
              <a:rPr lang="ja-JP" altLang="en-US" sz="2400" dirty="0" smtClean="0"/>
              <a:t>最初に立ち上げる</a:t>
            </a:r>
            <a:r>
              <a:rPr lang="en-US" altLang="ja-JP" sz="2400" dirty="0" err="1" smtClean="0"/>
              <a:t>url</a:t>
            </a:r>
            <a:r>
              <a:rPr lang="ja-JP" altLang="en-US" sz="2400" dirty="0" smtClean="0"/>
              <a:t>は何にする？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などの設定をまとめたものである</a:t>
            </a:r>
            <a:endParaRPr lang="en-US" altLang="ja-JP" sz="2400" dirty="0" smtClean="0"/>
          </a:p>
          <a:p>
            <a:r>
              <a:rPr lang="ja-JP" altLang="en-US" sz="2400" dirty="0" smtClean="0"/>
              <a:t>ネットワーク学習システムの設定ファイルを制作した。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en-US" altLang="ja-JP" sz="2400" dirty="0">
                <a:hlinkClick r:id="rId2"/>
              </a:rPr>
              <a:t>https://</a:t>
            </a:r>
            <a:r>
              <a:rPr lang="en-US" altLang="ja-JP" sz="2400" dirty="0" smtClean="0">
                <a:hlinkClick r:id="rId2"/>
              </a:rPr>
              <a:t>www.edu-apps.org/build_xml.html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XML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builder</a:t>
            </a:r>
            <a:r>
              <a:rPr lang="ja-JP" altLang="en-US" sz="2400" dirty="0" smtClean="0"/>
              <a:t> を使用して作成した。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6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1BA581E-2E1C-DE46-90E3-8B37B0CA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99257BF-4833-C243-8729-9BB3A512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netJson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残りの</a:t>
            </a:r>
            <a:r>
              <a:rPr lang="ja-JP" altLang="en-US" smtClean="0"/>
              <a:t>チュートリアルを終わらせる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BA8A596-58AA-E541-8596-03DA9B9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45635" y="198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962845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3346</TotalTime>
  <Words>106</Words>
  <Application>Microsoft Macintosh PowerPoint</Application>
  <PresentationFormat>画面に合わせる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LANモードのon、offについて</vt:lpstr>
      <vt:lpstr>LANモードがonのときの動作</vt:lpstr>
      <vt:lpstr>LTI進捗</vt:lpstr>
      <vt:lpstr>Return_redirect</vt:lpstr>
      <vt:lpstr>XML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131</cp:revision>
  <dcterms:created xsi:type="dcterms:W3CDTF">2014-06-12T11:51:00Z</dcterms:created>
  <dcterms:modified xsi:type="dcterms:W3CDTF">2018-10-28T18:07:58Z</dcterms:modified>
</cp:coreProperties>
</file>