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48189-D5B6-6542-B441-E4DDE08F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0C133E-ADC0-0C4B-8EF4-4D652FC0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9525F1-B3DD-F241-80A0-B84BEF60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661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4D971-FE6C-9B4B-B493-A91ACF0A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01196-5F26-3C4A-8F4B-573EFAE3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/>
              <a:t>不可視の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やルータがないことの確認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右クリックを独自のものに変更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ファイルを分割</a:t>
            </a:r>
            <a:endParaRPr lang="en-US" altLang="ja-JP" dirty="0"/>
          </a:p>
          <a:p>
            <a:pPr lvl="1"/>
            <a:r>
              <a:rPr lang="ja-JP" altLang="en-US"/>
              <a:t>アセットパイプラインの弊害を解決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CFE4E8-1DD5-7344-8064-33E9165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60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99FCB-AC3F-894B-8CC6-E09841A6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右クリックに関して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DD5C0-3567-DC41-A4B9-D0BAC73A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EB20B4-69D1-F44A-839A-4857EDC6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7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DEF57-DB5B-0B41-8FA1-3A80B76D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アセットパイプラインとは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AE959-3B5C-DE4A-9E39-FB863C7B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57A72-8C84-C047-8FB7-CCE6A52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8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D0F02-6893-5C40-960B-6F9A1D1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975DF-E93F-6842-B158-15EA8B10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6EE1D2-DEED-EC4C-82FF-D0C0D0A2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15330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3319</TotalTime>
  <Words>67</Words>
  <Application>Microsoft Macintosh PowerPoint</Application>
  <PresentationFormat>画面に合わせる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右クリックに関して</vt:lpstr>
      <vt:lpstr>アセットパイプラインとは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128</cp:revision>
  <dcterms:created xsi:type="dcterms:W3CDTF">2014-06-12T11:51:00Z</dcterms:created>
  <dcterms:modified xsi:type="dcterms:W3CDTF">2018-10-20T15:04:12Z</dcterms:modified>
</cp:coreProperties>
</file>