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685B6-1375-FC4C-BD63-4765BAD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1D4A0-EA0F-9C4D-A137-99CA20EC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132DF-F5ED-AF4B-980C-D073C7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6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B7F6-4B82-9549-8A90-BAB96B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8863-B32E-1E4F-A619-FD281BB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やルータと</a:t>
            </a:r>
            <a:r>
              <a:rPr kumimoji="1" lang="en-US" altLang="ja-JP" dirty="0"/>
              <a:t>LAN</a:t>
            </a:r>
            <a:r>
              <a:rPr kumimoji="1" lang="ja-JP" altLang="en-US"/>
              <a:t>の線の関連付け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詳細情報の表示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右クリックの機能の更新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ja-JP" altLang="en-US"/>
              <a:t>側での入力部分の追加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/>
              <a:t>側の呼び出し元を一つに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7FB2E-12B6-3043-842F-31EB87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6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83C4-B543-1B42-9785-9D20006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E5CE7-CFAF-C648-B421-9C2449E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Bus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1"/>
            <a:r>
              <a:rPr kumimoji="1" lang="ja-JP" altLang="en-US"/>
              <a:t>シミュレートする部分の追加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LTI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CBA3F-B1CE-DA49-B845-D637465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6772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3327</TotalTime>
  <Words>78</Words>
  <Application>Microsoft Macintosh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129</cp:revision>
  <dcterms:created xsi:type="dcterms:W3CDTF">2014-06-12T11:51:00Z</dcterms:created>
  <dcterms:modified xsi:type="dcterms:W3CDTF">2018-11-26T02:31:00Z</dcterms:modified>
</cp:coreProperties>
</file>