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0" r:id="rId6"/>
    <p:sldId id="258" r:id="rId7"/>
    <p:sldId id="259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61"/>
            <p14:sldId id="262"/>
            <p14:sldId id="260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685B6-1375-FC4C-BD63-4765BAD1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A1D4A0-EA0F-9C4D-A137-99CA20ECE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LTI</a:t>
            </a:r>
            <a:r>
              <a:rPr kumimoji="1" lang="ja-JP" altLang="en-US"/>
              <a:t>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1132DF-F5ED-AF4B-980C-D073C75C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269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LTI</a:t>
            </a:r>
            <a:r>
              <a:rPr kumimoji="1" lang="ja-JP" altLang="en-US" dirty="0"/>
              <a:t>の進捗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チュートリアルで詰まっているところまで再現した。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0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原因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ja-JP" dirty="0"/>
              <a:t>401 Unauthorized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dirty="0"/>
              <a:t>Invalid authorization header</a:t>
            </a:r>
            <a:r>
              <a:rPr lang="ja-JP" altLang="en-US" dirty="0"/>
              <a:t>を吐かれた</a:t>
            </a:r>
            <a:endParaRPr lang="en-US" altLang="ja-JP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dirty="0"/>
              <a:t>-</a:t>
            </a:r>
            <a:r>
              <a:rPr lang="ja-JP" altLang="en-US" dirty="0"/>
              <a:t>考えられる原因</a:t>
            </a:r>
            <a:br>
              <a:rPr lang="en-US" altLang="ja-JP" dirty="0"/>
            </a:br>
            <a:r>
              <a:rPr lang="en-US" altLang="ja-JP" dirty="0"/>
              <a:t> -</a:t>
            </a:r>
            <a:r>
              <a:rPr lang="en-US" altLang="ja-JP" dirty="0" err="1"/>
              <a:t>oauth_signature</a:t>
            </a:r>
            <a:r>
              <a:rPr lang="ja-JP" altLang="en-US" dirty="0"/>
              <a:t>が合っていない</a:t>
            </a:r>
            <a:br>
              <a:rPr lang="en-US" altLang="ja-JP" dirty="0"/>
            </a:br>
            <a:r>
              <a:rPr lang="en-US" altLang="ja-JP" dirty="0"/>
              <a:t> -timestamp</a:t>
            </a:r>
            <a:r>
              <a:rPr lang="ja-JP" altLang="en-US" dirty="0"/>
              <a:t>がずれている</a:t>
            </a:r>
            <a:endParaRPr lang="en-US" altLang="ja-JP" dirty="0"/>
          </a:p>
          <a:p>
            <a:pPr marL="0" indent="0">
              <a:spcBef>
                <a:spcPts val="0"/>
              </a:spcBef>
              <a:buNone/>
            </a:pP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spcBef>
                <a:spcPts val="0"/>
              </a:spcBef>
              <a:buNone/>
            </a:pP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197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moodle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再インストールを行なった。</a:t>
            </a:r>
            <a:br>
              <a:rPr kumimoji="1" lang="en-US" altLang="ja-JP" dirty="0"/>
            </a:br>
            <a:r>
              <a:rPr kumimoji="1" lang="en-US" altLang="ja-JP" dirty="0"/>
              <a:t>-DB</a:t>
            </a:r>
            <a:r>
              <a:rPr lang="ja-JP" altLang="en-US" dirty="0"/>
              <a:t>関係のエラーが吐かれたところで一旦やめた。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59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EDB7F6-4B82-9549-8A90-BAB96B68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A8863-B32E-1E4F-A619-FD281BBB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PC</a:t>
            </a:r>
            <a:r>
              <a:rPr kumimoji="1" lang="ja-JP" altLang="en-US"/>
              <a:t>やルータと</a:t>
            </a:r>
            <a:r>
              <a:rPr kumimoji="1" lang="en-US" altLang="ja-JP" dirty="0"/>
              <a:t>LAN</a:t>
            </a:r>
            <a:r>
              <a:rPr kumimoji="1" lang="ja-JP" altLang="en-US"/>
              <a:t>の線の関連付け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詳細情報の表示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右クリックの機能の更新</a:t>
            </a:r>
            <a:endParaRPr kumimoji="1" lang="en-US" altLang="ja-JP" dirty="0"/>
          </a:p>
          <a:p>
            <a:pPr lvl="1"/>
            <a:r>
              <a:rPr lang="en-US" altLang="ja-JP" dirty="0" err="1"/>
              <a:t>JQuery</a:t>
            </a:r>
            <a:r>
              <a:rPr lang="ja-JP" altLang="en-US"/>
              <a:t>側での入力部分の追加</a:t>
            </a:r>
            <a:endParaRPr lang="en-US" altLang="ja-JP" dirty="0"/>
          </a:p>
          <a:p>
            <a:pPr lvl="1"/>
            <a:r>
              <a:rPr lang="en-US" altLang="ja-JP" dirty="0"/>
              <a:t>HTML</a:t>
            </a:r>
            <a:r>
              <a:rPr lang="ja-JP" altLang="en-US"/>
              <a:t>側の呼び出し元を一つに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B7FB2E-12B6-3043-842F-31EB878F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164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983C4-B543-1B42-9785-9D20006E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FE5CE7-CFAF-C648-B421-9C2449E9F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シミュレータ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Bus</a:t>
            </a:r>
            <a:r>
              <a:rPr lang="ja-JP" altLang="en-US"/>
              <a:t>機能の追加</a:t>
            </a:r>
            <a:endParaRPr lang="en-US" altLang="ja-JP" dirty="0"/>
          </a:p>
          <a:p>
            <a:pPr lvl="1"/>
            <a:r>
              <a:rPr kumimoji="1" lang="ja-JP" altLang="en-US"/>
              <a:t>シミュレートする部分の追加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en-US" altLang="ja-JP" dirty="0"/>
              <a:t>LTI</a:t>
            </a:r>
          </a:p>
          <a:p>
            <a:pPr lvl="1"/>
            <a:r>
              <a:rPr lang="ja-JP" altLang="en-US"/>
              <a:t>エラーを治す</a:t>
            </a:r>
            <a:endParaRPr lang="en-US" altLang="ja-JP" dirty="0"/>
          </a:p>
          <a:p>
            <a:pPr lvl="1"/>
            <a:r>
              <a:rPr kumimoji="1" lang="en-US" altLang="ja-JP" dirty="0"/>
              <a:t>Moodle</a:t>
            </a:r>
            <a:r>
              <a:rPr kumimoji="1" lang="ja-JP" altLang="en-US"/>
              <a:t>を入れ直す</a:t>
            </a:r>
            <a:endParaRPr kumimoji="1"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BCBA3F-B1CE-DA49-B845-D6374652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1867729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3329</TotalTime>
  <Words>115</Words>
  <Application>Microsoft Macintosh PowerPoint</Application>
  <PresentationFormat>画面に合わせる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メイリオ</vt:lpstr>
      <vt:lpstr>Arial</vt:lpstr>
      <vt:lpstr>Calibri</vt:lpstr>
      <vt:lpstr>TDU</vt:lpstr>
      <vt:lpstr>LTIに準拠したネットワーク学習システムの開発</vt:lpstr>
      <vt:lpstr>発表の流れ</vt:lpstr>
      <vt:lpstr>LTIの進捗</vt:lpstr>
      <vt:lpstr>原因</vt:lpstr>
      <vt:lpstr>moodle</vt:lpstr>
      <vt:lpstr>シミュレータの進捗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131</cp:revision>
  <dcterms:created xsi:type="dcterms:W3CDTF">2014-06-12T11:51:00Z</dcterms:created>
  <dcterms:modified xsi:type="dcterms:W3CDTF">2018-11-26T02:33:08Z</dcterms:modified>
</cp:coreProperties>
</file>