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401"/>
    <p:restoredTop sz="94570"/>
  </p:normalViewPr>
  <p:slideViewPr>
    <p:cSldViewPr>
      <p:cViewPr varScale="1">
        <p:scale>
          <a:sx n="47" d="100"/>
          <a:sy n="47" d="100"/>
        </p:scale>
        <p:origin x="192" y="1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jqueryUI</a:t>
            </a:r>
            <a:r>
              <a:rPr kumimoji="1" lang="ja-JP" altLang="en-US"/>
              <a:t>の</a:t>
            </a:r>
            <a:r>
              <a:rPr kumimoji="1" lang="en-US" altLang="ja-JP" dirty="0"/>
              <a:t>draggable</a:t>
            </a:r>
            <a:r>
              <a:rPr kumimoji="1" lang="ja-JP" altLang="en-US"/>
              <a:t>と</a:t>
            </a:r>
            <a:r>
              <a:rPr kumimoji="1" lang="en-US" altLang="ja-JP" dirty="0"/>
              <a:t>droppable</a:t>
            </a:r>
            <a:r>
              <a:rPr kumimoji="1" lang="ja-JP" altLang="en-US"/>
              <a:t>を用いて</a:t>
            </a:r>
            <a:r>
              <a:rPr kumimoji="1" lang="en-US" altLang="ja-JP" dirty="0"/>
              <a:t>main</a:t>
            </a:r>
            <a:r>
              <a:rPr kumimoji="1" lang="ja-JP" altLang="en-US"/>
              <a:t>部分への画像のドロップを可能に。</a:t>
            </a:r>
            <a:r>
              <a:rPr kumimoji="1" lang="en-US" altLang="ja-JP" dirty="0"/>
              <a:t>Main</a:t>
            </a:r>
            <a:r>
              <a:rPr kumimoji="1" lang="ja-JP" altLang="en-US"/>
              <a:t>に</a:t>
            </a:r>
            <a:r>
              <a:rPr kumimoji="1" lang="en-US" altLang="ja-JP" dirty="0"/>
              <a:t>Drop</a:t>
            </a:r>
            <a:r>
              <a:rPr kumimoji="1" lang="ja-JP" altLang="en-US"/>
              <a:t>した際にドロップした画像の</a:t>
            </a:r>
            <a:r>
              <a:rPr kumimoji="1" lang="en-US" altLang="ja-JP" dirty="0" err="1"/>
              <a:t>src</a:t>
            </a:r>
            <a:r>
              <a:rPr kumimoji="1" lang="ja-JP" altLang="en-US"/>
              <a:t>属性とその位置、</a:t>
            </a:r>
            <a:r>
              <a:rPr kumimoji="1" lang="en-US" altLang="ja-JP" dirty="0"/>
              <a:t>droppable</a:t>
            </a:r>
            <a:r>
              <a:rPr kumimoji="1" lang="ja-JP" altLang="en-US"/>
              <a:t>である属性を取得。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3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エンコード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署名において</a:t>
            </a:r>
            <a:r>
              <a:rPr lang="en-US" altLang="ja-JP" dirty="0" err="1"/>
              <a:t>url</a:t>
            </a:r>
            <a:r>
              <a:rPr lang="ja-JP" altLang="en-US" dirty="0"/>
              <a:t>エンコードが必要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-Ruby</a:t>
            </a:r>
            <a:r>
              <a:rPr lang="ja-JP" altLang="en-US" dirty="0"/>
              <a:t>では</a:t>
            </a:r>
            <a:r>
              <a:rPr lang="en-US" altLang="ja-JP" dirty="0" err="1"/>
              <a:t>CGI.escape,URI</a:t>
            </a:r>
            <a:r>
              <a:rPr lang="en-US" altLang="ja-JP" dirty="0"/>
              <a:t> encode</a:t>
            </a:r>
            <a:r>
              <a:rPr lang="ja-JP" altLang="en-US" dirty="0"/>
              <a:t>の二種類が存在。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RFC-3896</a:t>
            </a:r>
            <a:r>
              <a:rPr lang="ja-JP" altLang="en-US" dirty="0"/>
              <a:t>仕様でエンコードしなければならなかったため、</a:t>
            </a:r>
            <a:r>
              <a:rPr lang="en-US" altLang="ja-JP" dirty="0" err="1"/>
              <a:t>CGI.escape</a:t>
            </a:r>
            <a:r>
              <a:rPr lang="ja-JP" altLang="en-US" dirty="0"/>
              <a:t>を</a:t>
            </a:r>
            <a:r>
              <a:rPr lang="ja-JP" altLang="en-US" dirty="0" smtClean="0"/>
              <a:t>使用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722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問題点　対処法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CGI.escape</a:t>
            </a:r>
            <a:r>
              <a:rPr lang="ja-JP" altLang="en-US" dirty="0"/>
              <a:t>では</a:t>
            </a:r>
            <a:r>
              <a:rPr lang="en-US" altLang="ja-JP" dirty="0"/>
              <a:t>”+”</a:t>
            </a:r>
            <a:r>
              <a:rPr lang="ja-JP" altLang="en-US" dirty="0"/>
              <a:t>をエンコードしなかった。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dirty="0"/>
              <a:t>予め</a:t>
            </a:r>
            <a:r>
              <a:rPr lang="en-US" altLang="ja-JP" dirty="0" err="1"/>
              <a:t>url</a:t>
            </a:r>
            <a:r>
              <a:rPr lang="ja-JP" altLang="en-US" dirty="0"/>
              <a:t>エンコードする前に</a:t>
            </a:r>
            <a:r>
              <a:rPr lang="en-US" altLang="ja-JP" dirty="0"/>
              <a:t>”+”</a:t>
            </a:r>
            <a:r>
              <a:rPr lang="ja-JP" altLang="en-US" dirty="0"/>
              <a:t>を</a:t>
            </a:r>
            <a:r>
              <a:rPr lang="en-US" altLang="ja-JP" dirty="0"/>
              <a:t>”%20”</a:t>
            </a:r>
            <a:r>
              <a:rPr lang="ja-JP" altLang="en-US" dirty="0"/>
              <a:t>に手動で置き換えるプログラムを書き、その上で</a:t>
            </a:r>
            <a:r>
              <a:rPr lang="en-US" altLang="ja-JP" dirty="0" err="1"/>
              <a:t>CGI.escape</a:t>
            </a:r>
            <a:r>
              <a:rPr lang="ja-JP" altLang="en-US" dirty="0"/>
              <a:t>することで対処した。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6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3E1E102-5ED3-1440-8A4F-7F278879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5B68636-2CE0-9E49-A425-7F9CE86B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ドロップした画像に属性を追加する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netJson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HMAC-SHA1</a:t>
            </a:r>
            <a:r>
              <a:rPr lang="ja-JP" altLang="en-US" dirty="0"/>
              <a:t>でハッシュ化し、</a:t>
            </a:r>
            <a:r>
              <a:rPr lang="en-US" altLang="ja-JP" dirty="0"/>
              <a:t>base64</a:t>
            </a:r>
            <a:r>
              <a:rPr lang="ja-JP" altLang="en-US"/>
              <a:t>エンコードする前の文字列の生成までは合っていることが確認できたので、ハッシュ化とエンコードのやり方を変えて正しい署名を生成する。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627248D1-DA0A-794D-B8C3-A3BA034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9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047AFC4-9082-2E4A-A358-552F4B0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DF60574-7672-564F-B8F3-E9FF1A90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5D12AA5-84D1-5444-B6C6-4C952EB2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50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2115586-9A84-9F4B-BE94-3102B29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38C3A60-69DA-1446-9DA3-67EAC671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複製した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やルータを</a:t>
            </a:r>
            <a:r>
              <a:rPr kumimoji="1" lang="en-US" altLang="ja-JP" dirty="0"/>
              <a:t>main</a:t>
            </a:r>
            <a:r>
              <a:rPr kumimoji="1" lang="ja-JP" altLang="en-US"/>
              <a:t>部分</a:t>
            </a:r>
            <a:r>
              <a:rPr lang="ja-JP" altLang="en-US"/>
              <a:t>へドロップを可能に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/>
              <a:t>やルータを右クリックをした際の動作を指定</a:t>
            </a:r>
            <a:r>
              <a:rPr lang="en-US" altLang="ja-JP" dirty="0"/>
              <a:t>(</a:t>
            </a:r>
            <a:r>
              <a:rPr lang="ja-JP" altLang="en-US"/>
              <a:t>エラー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D8D07BC-232C-CA41-9272-1E5C6EAC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1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9A19037-C407-D549-907F-4BD9DABA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ain</a:t>
            </a:r>
            <a:r>
              <a:rPr kumimoji="1" lang="ja-JP" altLang="en-US" dirty="0"/>
              <a:t>部分へのドロップ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C1C5C28-4E11-9740-BD78-3D24C187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jqueryUI</a:t>
            </a:r>
            <a:r>
              <a:rPr kumimoji="1" lang="ja-JP" altLang="en-US" dirty="0"/>
              <a:t>の</a:t>
            </a:r>
            <a:r>
              <a:rPr kumimoji="1" lang="en-US" altLang="ja-JP" dirty="0"/>
              <a:t>draggable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droppable</a:t>
            </a:r>
            <a:r>
              <a:rPr kumimoji="1" lang="ja-JP" altLang="en-US" dirty="0"/>
              <a:t>を用いて</a:t>
            </a:r>
            <a:r>
              <a:rPr lang="en-US" altLang="ja-JP" dirty="0"/>
              <a:t>main</a:t>
            </a:r>
            <a:r>
              <a:rPr lang="ja-JP" altLang="en-US" dirty="0"/>
              <a:t>部分へのドロップを可能に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8FE3780-EF53-D040-9532-A80F4645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7C6B1A6F-E72D-D142-9EE4-9D8721438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" y="2784365"/>
            <a:ext cx="5490096" cy="3341798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xmlns="" id="{F84A01B4-1D6F-0547-B249-E21EB89E6167}"/>
              </a:ext>
            </a:extLst>
          </p:cNvPr>
          <p:cNvSpPr/>
          <p:nvPr/>
        </p:nvSpPr>
        <p:spPr>
          <a:xfrm rot="1339824">
            <a:off x="1964799" y="4225101"/>
            <a:ext cx="809555" cy="4603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ドーナツ 7">
            <a:extLst>
              <a:ext uri="{FF2B5EF4-FFF2-40B4-BE49-F238E27FC236}">
                <a16:creationId xmlns:a16="http://schemas.microsoft.com/office/drawing/2014/main" xmlns="" id="{0FBDBB24-93CB-FA43-B0A3-BD413E6CC483}"/>
              </a:ext>
            </a:extLst>
          </p:cNvPr>
          <p:cNvSpPr/>
          <p:nvPr/>
        </p:nvSpPr>
        <p:spPr>
          <a:xfrm>
            <a:off x="956184" y="3165033"/>
            <a:ext cx="1058416" cy="1847067"/>
          </a:xfrm>
          <a:prstGeom prst="donut">
            <a:avLst>
              <a:gd name="adj" fmla="val 61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E579521-346A-4244-9C6E-E08347AD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右クリックした際の動作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B013839-427A-CF42-984D-49533DE7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画像に</a:t>
            </a:r>
            <a:r>
              <a:rPr kumimoji="1" lang="en-US" altLang="ja-JP" dirty="0" err="1"/>
              <a:t>oncontextmenu</a:t>
            </a:r>
            <a:r>
              <a:rPr kumimoji="1" lang="ja-JP" altLang="en-US"/>
              <a:t>の属性を追加することで、右クリックでの挙動を変更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画像を右クリックした際に独自のメニューを作成する関数を呼び出しているがエラー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DEABA2F4-F034-6B4D-A64C-E9595637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7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で署名を書く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8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送信の受け取り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Params</a:t>
            </a:r>
            <a:r>
              <a:rPr lang="ja-JP" altLang="en-US" dirty="0"/>
              <a:t>で受け取ると文字列で返される。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ー文字列の中から指定した文字列を削除するコマンドで、いらないものを排除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delete</a:t>
            </a:r>
            <a:r>
              <a:rPr lang="ja-JP" altLang="en-US" dirty="0"/>
              <a:t>を使用し、</a:t>
            </a:r>
            <a:r>
              <a:rPr lang="en-US" altLang="ja-JP" dirty="0"/>
              <a:t>(:action),(:</a:t>
            </a:r>
            <a:r>
              <a:rPr lang="en-US" altLang="ja-JP" dirty="0" err="1"/>
              <a:t>contoller</a:t>
            </a:r>
            <a:r>
              <a:rPr lang="en-US" altLang="ja-JP" dirty="0"/>
              <a:t>),(:</a:t>
            </a:r>
            <a:r>
              <a:rPr lang="en-US" altLang="ja-JP" dirty="0" err="1"/>
              <a:t>oauth_signature</a:t>
            </a:r>
            <a:r>
              <a:rPr lang="en-US" altLang="ja-JP" dirty="0"/>
              <a:t>)</a:t>
            </a:r>
            <a:r>
              <a:rPr lang="ja-JP" altLang="en-US" dirty="0"/>
              <a:t>を削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80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アルファベット順に並び替え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不必要な物を削除したデータをハッシュ化</a:t>
            </a:r>
            <a:endParaRPr lang="en-US" altLang="ja-JP" dirty="0"/>
          </a:p>
          <a:p>
            <a:r>
              <a:rPr lang="ja-JP" altLang="en-US" dirty="0"/>
              <a:t>ハッシュ化したデータを</a:t>
            </a:r>
            <a:r>
              <a:rPr lang="en-US" altLang="ja-JP" dirty="0"/>
              <a:t>sort</a:t>
            </a:r>
            <a:r>
              <a:rPr lang="ja-JP" altLang="en-US" dirty="0"/>
              <a:t>コマンドでアルファベット順にソート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6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Key=value</a:t>
            </a:r>
            <a:r>
              <a:rPr lang="ja-JP" altLang="en-US" dirty="0"/>
              <a:t>という形へ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ソートした値を</a:t>
            </a:r>
            <a:r>
              <a:rPr lang="en-US" altLang="ja-JP" dirty="0"/>
              <a:t>key=value&amp;</a:t>
            </a:r>
            <a:r>
              <a:rPr lang="mr-IN" altLang="ja-JP" dirty="0"/>
              <a:t>…</a:t>
            </a:r>
            <a:r>
              <a:rPr lang="ja-JP" altLang="en-US" dirty="0"/>
              <a:t>という形へ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ーソートすると二次元配列で返されるので、変数</a:t>
            </a:r>
            <a:r>
              <a:rPr lang="en-US" altLang="ja-JP" dirty="0"/>
              <a:t>[0][0] + “=” + </a:t>
            </a:r>
            <a:r>
              <a:rPr lang="ja-JP" altLang="en-US" dirty="0"/>
              <a:t>変数</a:t>
            </a:r>
            <a:r>
              <a:rPr lang="en-US" altLang="ja-JP" dirty="0"/>
              <a:t>[0][1] </a:t>
            </a:r>
            <a:r>
              <a:rPr lang="ja-JP" altLang="en-US" dirty="0"/>
              <a:t>でつなげていった。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しかし、最後に＆がついってしまったので、最初は</a:t>
            </a:r>
            <a:r>
              <a:rPr lang="en-US" altLang="ja-JP" dirty="0"/>
              <a:t>key=value</a:t>
            </a:r>
            <a:r>
              <a:rPr lang="ja-JP" altLang="en-US" dirty="0"/>
              <a:t>という形でつなげ、２個目以降を</a:t>
            </a:r>
            <a:r>
              <a:rPr lang="en-US" altLang="ja-JP" dirty="0"/>
              <a:t>&amp;key=value</a:t>
            </a:r>
            <a:r>
              <a:rPr lang="ja-JP" altLang="en-US" dirty="0"/>
              <a:t>で繋ぐことで対処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66801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3829</TotalTime>
  <Words>299</Words>
  <Application>Microsoft Macintosh PowerPoint</Application>
  <PresentationFormat>画面に合わせる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Mangal</vt:lpstr>
      <vt:lpstr>ＭＳ Ｐゴシック</vt:lpstr>
      <vt:lpstr>メイリオ</vt:lpstr>
      <vt:lpstr>Arial</vt:lpstr>
      <vt:lpstr>TDU</vt:lpstr>
      <vt:lpstr>LTIに準拠したネットワーク学習システムの開発</vt:lpstr>
      <vt:lpstr>発表の流れ</vt:lpstr>
      <vt:lpstr>シミュレータの進捗</vt:lpstr>
      <vt:lpstr>main部分へのドロップ</vt:lpstr>
      <vt:lpstr>右クリックした際の動作</vt:lpstr>
      <vt:lpstr>LTIの進捗</vt:lpstr>
      <vt:lpstr>POST送信の受け取り</vt:lpstr>
      <vt:lpstr>アルファベット順に並び替え</vt:lpstr>
      <vt:lpstr>Key=valueという形へ</vt:lpstr>
      <vt:lpstr>URLエンコード</vt:lpstr>
      <vt:lpstr>問題点　対処法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127</cp:revision>
  <dcterms:created xsi:type="dcterms:W3CDTF">2014-06-12T11:51:00Z</dcterms:created>
  <dcterms:modified xsi:type="dcterms:W3CDTF">2018-10-15T03:15:53Z</dcterms:modified>
</cp:coreProperties>
</file>