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jQuery.Contextmenu.js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jcanvas.js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animateClick.js</a:t>
            </a:r>
            <a:r>
              <a:rPr kumimoji="1" lang="en-US" altLang="ja-JP" dirty="0"/>
              <a:t> canvas-</a:t>
            </a:r>
            <a:r>
              <a:rPr kumimoji="1" lang="en-US" altLang="ja-JP" dirty="0" err="1"/>
              <a:t>arrow.js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077F-EA2B-DF41-AE25-7F2DEA58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0572-412C-5C4E-A9AD-0906DB33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課題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1CA0C6-2B31-F54E-B347-538521F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0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AFFD0-F339-FF4B-AE47-9E2A2388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E817-6658-B245-9664-B68665EB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ネットワークシミュレータの中身</a:t>
            </a:r>
            <a:endParaRPr kumimoji="1" lang="en-US" altLang="ja-JP" dirty="0"/>
          </a:p>
          <a:p>
            <a:pPr lvl="1"/>
            <a:r>
              <a:rPr lang="en-US" altLang="ja-JP" dirty="0"/>
              <a:t>Ruby on Rails</a:t>
            </a:r>
            <a:r>
              <a:rPr lang="ja-JP" altLang="en-US"/>
              <a:t>と</a:t>
            </a:r>
            <a:r>
              <a:rPr lang="en-US" altLang="ja-JP" dirty="0" err="1"/>
              <a:t>NetJSON</a:t>
            </a:r>
            <a:r>
              <a:rPr lang="ja-JP" altLang="en-US"/>
              <a:t>を用いて</a:t>
            </a:r>
            <a:r>
              <a:rPr lang="en-US" altLang="ja-JP" dirty="0"/>
              <a:t> </a:t>
            </a:r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らの再現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LTI</a:t>
            </a:r>
            <a:r>
              <a:rPr lang="ja-JP" altLang="en-US"/>
              <a:t>に準拠する部分</a:t>
            </a:r>
            <a:endParaRPr lang="en-US" altLang="ja-JP" dirty="0"/>
          </a:p>
          <a:p>
            <a:pPr lvl="1"/>
            <a:r>
              <a:rPr lang="en-US" altLang="ja-JP" dirty="0"/>
              <a:t>LMS</a:t>
            </a:r>
            <a:r>
              <a:rPr lang="ja-JP" altLang="en-US"/>
              <a:t>とシミュレータをつなぎ、データの受け渡しなどをする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BCB68-2D5E-7245-B2DE-27C7F9E4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8462C0-2813-BE46-A22C-1920F4D89C39}"/>
              </a:ext>
            </a:extLst>
          </p:cNvPr>
          <p:cNvSpPr txBox="1"/>
          <p:nvPr/>
        </p:nvSpPr>
        <p:spPr>
          <a:xfrm>
            <a:off x="1643063" y="4257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8AB11-E6F1-3648-999A-A0D52BDF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0AAB0-179D-BD4D-8F92-F4D8688F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見た目の実装</a:t>
            </a:r>
            <a:endParaRPr kumimoji="1"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/>
              <a:t>を</a:t>
            </a:r>
            <a:r>
              <a:rPr lang="en-US" altLang="ja-JP" dirty="0"/>
              <a:t>Rails</a:t>
            </a:r>
            <a:r>
              <a:rPr lang="ja-JP" altLang="en-US"/>
              <a:t>に導入し、</a:t>
            </a:r>
            <a:r>
              <a:rPr lang="en-US" altLang="ja-JP" dirty="0"/>
              <a:t>Web</a:t>
            </a:r>
            <a:r>
              <a:rPr lang="ja-JP" altLang="en-US"/>
              <a:t>ページの動的な変化を実装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2164CB-CE97-F748-B4ED-8E8A63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06874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3499</TotalTime>
  <Words>96</Words>
  <Application>Microsoft Macintosh PowerPoint</Application>
  <PresentationFormat>画面に合わせる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課題</vt:lpstr>
      <vt:lpstr>シミュレータ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126</cp:revision>
  <dcterms:created xsi:type="dcterms:W3CDTF">2014-06-12T11:51:00Z</dcterms:created>
  <dcterms:modified xsi:type="dcterms:W3CDTF">2018-09-21T03:14:36Z</dcterms:modified>
</cp:coreProperties>
</file>