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3AEA98D-28D2-FA48-97B3-86088F76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CF9F2EE-7053-DA44-8620-5AFAE635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F843684-163F-D74F-B8D3-D3B3B43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9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3949B60-E94B-E84A-92C1-B79DAE9A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E382E80-61CB-6C4E-A645-083A6C5F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モードの線を描画</a:t>
            </a:r>
            <a:endParaRPr kumimoji="1" lang="en-US" altLang="ja-JP" dirty="0"/>
          </a:p>
          <a:p>
            <a:pPr lvl="1"/>
            <a:r>
              <a:rPr lang="ja-JP" altLang="en-US"/>
              <a:t>画像の中心から中心へ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問題演習モード用のツールチップの実装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ドロップした</a:t>
            </a:r>
            <a:r>
              <a:rPr lang="en-US" altLang="ja-JP" dirty="0"/>
              <a:t>PC</a:t>
            </a:r>
            <a:r>
              <a:rPr lang="ja-JP" altLang="en-US"/>
              <a:t>やルータの情報を詳細部分に表示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EFFBEF8-5DD7-2D41-9282-EEA59D9B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4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09AB6E6-5E83-DD45-9D6E-BE26E77E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問題演習モード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DC48044-662F-E342-9350-01E6291C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自由描画と問題演習での機能の違い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5097C4E-B0AB-044B-B6EA-53AD69C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AE97ADAD-CB3A-D340-AB56-74B6B569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7" y="3022575"/>
            <a:ext cx="7562025" cy="838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87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チュートリアルが行き詰まった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ーエラーを吐かれるが、何がどう間違えているかわからない状態。そのためチュートリアルで詰まるまでに学んだことを、本番環境に実装していった。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93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通信の成功時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0" y="1417638"/>
            <a:ext cx="8541450" cy="4819673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792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通信の失敗時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" y="1417638"/>
            <a:ext cx="8834723" cy="47476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6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通信が成功、失敗時共にログが残るように設定した。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ーしかし、ログの観測ができなかったので、どこに飛んで行っているかを観測し、ログがちゃんと残るようにする。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90413F5-FC41-0D47-AFC4-58A05CB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223137C-C59C-0F4F-9807-F2E69375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線と画像の</a:t>
            </a:r>
            <a:r>
              <a:rPr lang="ja-JP" altLang="en-US" dirty="0" smtClean="0"/>
              <a:t>連携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本番</a:t>
            </a:r>
            <a:r>
              <a:rPr lang="ja-JP" altLang="en-US" smtClean="0"/>
              <a:t>環境の実装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CB5806F-9B76-C943-A297-B8B86D3B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58751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3329</TotalTime>
  <Words>125</Words>
  <Application>Microsoft Macintosh PowerPoint</Application>
  <PresentationFormat>画面に合わせる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メイリオ</vt:lpstr>
      <vt:lpstr>Arial</vt:lpstr>
      <vt:lpstr>TDU</vt:lpstr>
      <vt:lpstr>LTIに準拠したネットワーク学習システムの開発</vt:lpstr>
      <vt:lpstr>発表の流れ</vt:lpstr>
      <vt:lpstr>シミュレータの進捗</vt:lpstr>
      <vt:lpstr>問題演習モード</vt:lpstr>
      <vt:lpstr>LTIの進捗</vt:lpstr>
      <vt:lpstr>通信の成功時</vt:lpstr>
      <vt:lpstr>通信の失敗時</vt:lpstr>
      <vt:lpstr>LTIの進捗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129</cp:revision>
  <dcterms:created xsi:type="dcterms:W3CDTF">2014-06-12T11:51:00Z</dcterms:created>
  <dcterms:modified xsi:type="dcterms:W3CDTF">2018-11-18T20:15:44Z</dcterms:modified>
</cp:coreProperties>
</file>