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2"/>
            <p14:sldId id="260"/>
            <p14:sldId id="263"/>
            <p14:sldId id="264"/>
            <p14:sldId id="265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07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nvas.instructure.com/courses/785215/assignments/2233111?module_item_id=47617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チュートリアル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セッション３にて、リダイレクトするときに</a:t>
            </a:r>
            <a:r>
              <a:rPr lang="en-US" altLang="ja-JP" dirty="0" err="1" smtClean="0"/>
              <a:t>lti_msg</a:t>
            </a:r>
            <a:r>
              <a:rPr lang="ja-JP" altLang="en-US" dirty="0" smtClean="0"/>
              <a:t>というクエリパラメータをつけて返せと言われたので、そのプログラムを製作中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8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B5D0F02-6893-5C40-960B-6F9A1D1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23975DF-E93F-6842-B158-15EA8B10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PC</a:t>
            </a:r>
            <a:r>
              <a:rPr lang="ja-JP" altLang="en-US" dirty="0"/>
              <a:t>やルータを自由に線で</a:t>
            </a:r>
            <a:r>
              <a:rPr lang="ja-JP" altLang="en-US" dirty="0" smtClean="0"/>
              <a:t>つなぐ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smtClean="0"/>
              <a:t>チュートリアルを進める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C6EE1D2-DEED-EC4C-82FF-D0C0D0A2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1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B948189-D5B6-6542-B441-E4DDE08F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D0C133E-ADC0-0C4B-8EF4-4D652FC0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159525F1-B3DD-F241-80A0-B84BEF60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61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C64D971-FE6C-9B4B-B493-A91ACF0A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AB01196-5F26-3C4A-8F4B-573EFAE3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/>
              <a:t>不可視の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やルータがないことの確認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右クリックを独自のものに変更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ファイルを分割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BCFE4E8-1DD5-7344-8064-33E9165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60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6699FCB-AC3F-894B-8CC6-E09841A6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右クリックに関して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D0EB20B4-69D1-F44A-839A-4857EDC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xmlns="" id="{53F6E09B-C5A7-D74F-A70A-8F5C1967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52936"/>
            <a:ext cx="2946400" cy="1536700"/>
          </a:xfrm>
          <a:ln>
            <a:solidFill>
              <a:schemeClr val="tx1"/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E29BF604-AB21-D441-8D0F-C79ED4078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87786"/>
            <a:ext cx="2184400" cy="2667000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xmlns="" id="{A1D3BA8D-5053-0F40-ADA1-DD1E3EEC1D4D}"/>
              </a:ext>
            </a:extLst>
          </p:cNvPr>
          <p:cNvSpPr/>
          <p:nvPr/>
        </p:nvSpPr>
        <p:spPr>
          <a:xfrm rot="16200000">
            <a:off x="3806469" y="2981173"/>
            <a:ext cx="722634" cy="12802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7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2237F30-41FA-3B49-BCCB-58CE879C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ファイルを分割した際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6289B57-F74D-7A48-8EFB-B088940D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ファイルの名前を変更すると</a:t>
            </a:r>
            <a:r>
              <a:rPr kumimoji="1" lang="en-US" altLang="ja-JP" dirty="0"/>
              <a:t>jQuery</a:t>
            </a:r>
            <a:r>
              <a:rPr kumimoji="1" lang="ja-JP" altLang="en-US"/>
              <a:t>が読み込めない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jQuery</a:t>
            </a:r>
            <a:r>
              <a:rPr kumimoji="1" lang="ja-JP" altLang="en-US"/>
              <a:t>より前にファイルが参照されていた</a:t>
            </a:r>
            <a:endParaRPr kumimoji="1" lang="en-US" altLang="ja-JP" dirty="0"/>
          </a:p>
          <a:p>
            <a:pPr lvl="1"/>
            <a:r>
              <a:rPr lang="ja-JP" altLang="en-US"/>
              <a:t>アセットパイプラインが関係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AA046AB-ACBE-F54C-937E-0F5EADA2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xmlns="" id="{EDD09619-AE7B-7A49-A5C2-6DA745A24BE4}"/>
              </a:ext>
            </a:extLst>
          </p:cNvPr>
          <p:cNvSpPr/>
          <p:nvPr/>
        </p:nvSpPr>
        <p:spPr>
          <a:xfrm>
            <a:off x="4067944" y="3068960"/>
            <a:ext cx="720080" cy="10081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7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D8DEF57-DB5B-0B41-8FA1-3A80B76D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アセットパイプラインとは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74AE959-3B5C-DE4A-9E39-FB863C7B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Js</a:t>
            </a:r>
            <a:r>
              <a:rPr kumimoji="1" lang="ja-JP" altLang="en-US"/>
              <a:t>ファイルや</a:t>
            </a:r>
            <a:r>
              <a:rPr kumimoji="1" lang="en-US" altLang="ja-JP" dirty="0" err="1"/>
              <a:t>css</a:t>
            </a:r>
            <a:r>
              <a:rPr kumimoji="1" lang="ja-JP" altLang="en-US"/>
              <a:t>ファイルを一つにまとめる</a:t>
            </a:r>
            <a:endParaRPr kumimoji="1" lang="en-US" altLang="ja-JP" dirty="0"/>
          </a:p>
          <a:p>
            <a:r>
              <a:rPr lang="ja-JP" altLang="en-US"/>
              <a:t>プラグインのコメントや空白を削除</a:t>
            </a:r>
            <a:endParaRPr lang="en-US" altLang="ja-JP" dirty="0"/>
          </a:p>
          <a:p>
            <a:pPr lvl="1"/>
            <a:r>
              <a:rPr lang="ja-JP" altLang="en-US"/>
              <a:t>処理の高速化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デフォルトでは辞書順に読み込まれる</a:t>
            </a:r>
            <a:endParaRPr lang="en-US" altLang="ja-JP" dirty="0"/>
          </a:p>
          <a:p>
            <a:pPr lvl="1"/>
            <a:r>
              <a:rPr lang="ja-JP" altLang="en-US"/>
              <a:t>マニフェストに読み込み順を記述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4657A72-8C84-C047-8FB7-CCE6A52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08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正しい</a:t>
            </a:r>
            <a:r>
              <a:rPr lang="en-US" altLang="ja-JP" dirty="0" err="1" smtClean="0"/>
              <a:t>Oauth_signature</a:t>
            </a:r>
            <a:r>
              <a:rPr lang="ja-JP" altLang="en-US" dirty="0" smtClean="0"/>
              <a:t>を作るプログラムの制作完了</a:t>
            </a:r>
            <a:endParaRPr lang="en-US" altLang="ja-JP" dirty="0" smtClean="0"/>
          </a:p>
          <a:p>
            <a:r>
              <a:rPr lang="en-US" altLang="ja-JP" dirty="0" smtClean="0"/>
              <a:t>Redirect</a:t>
            </a:r>
            <a:r>
              <a:rPr lang="ja-JP" altLang="en-US" dirty="0" smtClean="0"/>
              <a:t>ページの制作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署名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前回、暗号化する前の文字列までは正しかった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ー検証した結果、書いていたプログラムに間違いはなく、暗号化するにあたって必要だった要素である、</a:t>
            </a:r>
            <a:r>
              <a:rPr kumimoji="1" lang="en-US" altLang="ja-JP" sz="2400" dirty="0" smtClean="0"/>
              <a:t>timestamp</a:t>
            </a:r>
            <a:r>
              <a:rPr kumimoji="1" lang="ja-JP" altLang="en-US" sz="2400" dirty="0" smtClean="0"/>
              <a:t>が間違ったものが送られていただけだった。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Timestamp</a:t>
            </a:r>
            <a:r>
              <a:rPr kumimoji="1" lang="ja-JP" altLang="en-US" sz="2400" dirty="0" smtClean="0"/>
              <a:t>が正しいものか判定する部分を作ることで対処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647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lang="ja-JP" altLang="en-US" dirty="0" smtClean="0"/>
              <a:t>化に向けて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化のチュートリアル</a:t>
            </a:r>
            <a:r>
              <a:rPr lang="en-US" altLang="ja-JP" dirty="0" smtClean="0">
                <a:hlinkClick r:id="rId2"/>
              </a:rPr>
              <a:t>https://canvas.instructure.com/courses/785215/assignments/2233111?module_item_id=4761769</a:t>
            </a:r>
            <a:r>
              <a:rPr lang="ja-JP" altLang="en-US" dirty="0"/>
              <a:t> </a:t>
            </a:r>
            <a:r>
              <a:rPr lang="ja-JP" altLang="en-US" dirty="0" smtClean="0"/>
              <a:t>を進めた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789704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4965</TotalTime>
  <Words>203</Words>
  <Application>Microsoft Macintosh PowerPoint</Application>
  <PresentationFormat>画面に合わせる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Calibri</vt:lpstr>
      <vt:lpstr>ＭＳ Ｐゴシック</vt:lpstr>
      <vt:lpstr>メイリオ</vt:lpstr>
      <vt:lpstr>Arial</vt:lpstr>
      <vt:lpstr>TDU</vt:lpstr>
      <vt:lpstr>LTIに準拠したネットワーク学習システムの開発</vt:lpstr>
      <vt:lpstr>発表の流れ</vt:lpstr>
      <vt:lpstr>シミュレータの進捗</vt:lpstr>
      <vt:lpstr>右クリックに関して</vt:lpstr>
      <vt:lpstr>ファイルを分割した際</vt:lpstr>
      <vt:lpstr>アセットパイプラインとは</vt:lpstr>
      <vt:lpstr>LTIの進捗</vt:lpstr>
      <vt:lpstr>署名</vt:lpstr>
      <vt:lpstr>LTI化に向けて</vt:lpstr>
      <vt:lpstr>チュートリアル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139</cp:revision>
  <dcterms:created xsi:type="dcterms:W3CDTF">2014-06-12T11:51:00Z</dcterms:created>
  <dcterms:modified xsi:type="dcterms:W3CDTF">2018-10-21T20:18:12Z</dcterms:modified>
</cp:coreProperties>
</file>