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LTI</a:t>
            </a:r>
            <a:r>
              <a:rPr lang="ja-JP" altLang="en-US" dirty="0"/>
              <a:t>に準拠</a:t>
            </a:r>
            <a:r>
              <a:rPr lang="ja-JP" altLang="en-US"/>
              <a:t>したネットワーク</a:t>
            </a:r>
            <a:br>
              <a:rPr lang="en-US" altLang="ja-JP" dirty="0"/>
            </a:br>
            <a:r>
              <a:rPr lang="ja-JP" altLang="en-US"/>
              <a:t>自己学習機能の提案と実装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CE2B7-1204-AF43-9826-9680A3AA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90C276-4EA2-9544-B666-08F5DD0E1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371C2E-1415-E347-BC88-CAF6E43C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463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E81CFD-1AC2-B248-B74D-9DA4A6C4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シミュレータの進捗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4727B5-C641-7F40-AC66-3FC8C911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素材本来の味を活かしたシミュレータ実装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ちょっとした変更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卒論を書いた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EC656B-9AFC-6840-8050-699ED8DC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354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16C6C3-9758-BC44-9E4E-719873A4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実装したシミュレータ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0FCB63-AB7A-724A-BA36-0A840EA3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Rails</a:t>
            </a:r>
            <a:r>
              <a:rPr lang="ja-JP" altLang="en-US"/>
              <a:t>を用いて魚本、大須賀、中村</a:t>
            </a:r>
            <a:r>
              <a:rPr lang="en-US" altLang="ja-JP" dirty="0"/>
              <a:t>(2018)</a:t>
            </a:r>
            <a:r>
              <a:rPr lang="ja-JP" altLang="en-US"/>
              <a:t>らのシミュレータを再現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データベースや</a:t>
            </a:r>
            <a:r>
              <a:rPr lang="en-US" altLang="ja-JP" dirty="0" err="1"/>
              <a:t>json</a:t>
            </a:r>
            <a:r>
              <a:rPr lang="ja-JP" altLang="en-US"/>
              <a:t>関連が未実装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C37705-2B39-0148-9A0C-2253A5A1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0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96D29-1F4B-994D-8698-CF63AAE4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変更点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E3CEDF-382D-A143-916B-23CAA460A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機能を阻害しない程度の変更</a:t>
            </a:r>
            <a:endParaRPr kumimoji="1" lang="en-US" altLang="ja-JP" dirty="0"/>
          </a:p>
          <a:p>
            <a:pPr lvl="1"/>
            <a:r>
              <a:rPr kumimoji="1" lang="ja-JP" altLang="en-US"/>
              <a:t>ファイルの分割</a:t>
            </a:r>
            <a:endParaRPr kumimoji="1" lang="en-US" altLang="ja-JP" dirty="0"/>
          </a:p>
          <a:p>
            <a:pPr lvl="1"/>
            <a:r>
              <a:rPr kumimoji="1" lang="ja-JP" altLang="en-US"/>
              <a:t>使用していない機能の削除</a:t>
            </a:r>
            <a:endParaRPr kumimoji="1" lang="en-US" altLang="ja-JP" dirty="0"/>
          </a:p>
          <a:p>
            <a:pPr lvl="1"/>
            <a:r>
              <a:rPr lang="ja-JP" altLang="en-US"/>
              <a:t>変数の名前変更</a:t>
            </a:r>
            <a:endParaRPr lang="en-US" altLang="ja-JP" dirty="0"/>
          </a:p>
          <a:p>
            <a:pPr lvl="1"/>
            <a:r>
              <a:rPr kumimoji="1" lang="ja-JP" altLang="en-US"/>
              <a:t>処理の簡略化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8C88B8-9BFC-C744-9E2C-D3884641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7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6591DD-542F-1445-A999-F1F1F430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D50BF8-DA77-D74B-9FF1-F25787E97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シミュレータ</a:t>
            </a:r>
            <a:endParaRPr kumimoji="1" lang="en-US" altLang="ja-JP" dirty="0"/>
          </a:p>
          <a:p>
            <a:pPr lvl="1"/>
            <a:r>
              <a:rPr kumimoji="1" lang="ja-JP" altLang="en-US"/>
              <a:t>シミュレータの完成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LTI</a:t>
            </a:r>
          </a:p>
          <a:p>
            <a:endParaRPr lang="en-US" altLang="ja-JP" dirty="0"/>
          </a:p>
          <a:p>
            <a:r>
              <a:rPr kumimoji="1" lang="ja-JP" altLang="en-US"/>
              <a:t>全体</a:t>
            </a:r>
            <a:endParaRPr kumimoji="1" lang="en-US" altLang="ja-JP" dirty="0"/>
          </a:p>
          <a:p>
            <a:pPr lvl="1"/>
            <a:r>
              <a:rPr lang="ja-JP" altLang="en-US"/>
              <a:t>卒論の完成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6D5870-6088-254F-954A-E6E61129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2942503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3350</TotalTime>
  <Words>100</Words>
  <Application>Microsoft Macintosh PowerPoint</Application>
  <PresentationFormat>画面に合わせる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メイリオ</vt:lpstr>
      <vt:lpstr>Arial</vt:lpstr>
      <vt:lpstr>Calibri</vt:lpstr>
      <vt:lpstr>TDU</vt:lpstr>
      <vt:lpstr>LTIに準拠したネットワーク 自己学習機能の提案と実装</vt:lpstr>
      <vt:lpstr>発表の流れ</vt:lpstr>
      <vt:lpstr>シミュレータの進捗</vt:lpstr>
      <vt:lpstr>実装したシミュレータ</vt:lpstr>
      <vt:lpstr>変更点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131</cp:revision>
  <dcterms:created xsi:type="dcterms:W3CDTF">2014-06-12T11:51:00Z</dcterms:created>
  <dcterms:modified xsi:type="dcterms:W3CDTF">2018-12-16T18:02:47Z</dcterms:modified>
</cp:coreProperties>
</file>