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62" r:id="rId16"/>
    <p:sldId id="263" r:id="rId17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0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39AA-4004-5F44-86AE-19014EB15548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5E6157B-9374-244A-891E-CFEC88EA8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/>
              <a:t>に準拠したネットワーク自己学習機能の提案と実装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AE441EF-613A-164C-B42A-27D59A55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システム評価研究室</a:t>
            </a:r>
            <a:endParaRPr kumimoji="1" lang="en-US" altLang="ja-JP" dirty="0"/>
          </a:p>
          <a:p>
            <a:r>
              <a:rPr kumimoji="1" lang="en-US" altLang="ja-JP" dirty="0"/>
              <a:t>15RD093 </a:t>
            </a:r>
            <a:r>
              <a:rPr kumimoji="1" lang="ja-JP" altLang="en-US"/>
              <a:t>菅原　良太　</a:t>
            </a:r>
            <a:r>
              <a:rPr lang="en-US" altLang="ja-JP" dirty="0"/>
              <a:t>15RD150 </a:t>
            </a:r>
            <a:r>
              <a:rPr lang="ja-JP" altLang="en-US"/>
              <a:t>沼田　悠貴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7" y="1370013"/>
            <a:ext cx="7719445" cy="3262312"/>
          </a:xfrm>
        </p:spPr>
      </p:pic>
    </p:spTree>
    <p:extLst>
      <p:ext uri="{BB962C8B-B14F-4D97-AF65-F5344CB8AC3E}">
        <p14:creationId xmlns:p14="http://schemas.microsoft.com/office/powerpoint/2010/main" val="5466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70013"/>
            <a:ext cx="7886700" cy="3262312"/>
          </a:xfrm>
        </p:spPr>
      </p:pic>
    </p:spTree>
    <p:extLst>
      <p:ext uri="{BB962C8B-B14F-4D97-AF65-F5344CB8AC3E}">
        <p14:creationId xmlns:p14="http://schemas.microsoft.com/office/powerpoint/2010/main" val="10412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ja-JP" dirty="0" smtClean="0"/>
              <a:t>OAuth</a:t>
            </a:r>
            <a:r>
              <a:rPr lang="ja-JP" altLang="en-US" dirty="0" smtClean="0"/>
              <a:t>と</a:t>
            </a:r>
            <a:r>
              <a:rPr lang="ja-JP" altLang="en-US" dirty="0"/>
              <a:t>は、複数の</a:t>
            </a:r>
            <a:r>
              <a:rPr lang="en-US" altLang="ja-JP" dirty="0"/>
              <a:t>Web</a:t>
            </a:r>
            <a:r>
              <a:rPr lang="ja-JP" altLang="en-US" dirty="0"/>
              <a:t>サービスを連携して動作させるために使われる</a:t>
            </a:r>
            <a:r>
              <a:rPr lang="ja-JP" altLang="en-US" dirty="0" smtClean="0"/>
              <a:t>仕組み</a:t>
            </a:r>
            <a:endParaRPr lang="en-US" altLang="ja-JP" dirty="0"/>
          </a:p>
          <a:p>
            <a:pPr lvl="1">
              <a:buFont typeface="Arial" charset="0"/>
              <a:buChar char="•"/>
            </a:pPr>
            <a:r>
              <a:rPr lang="ja-JP" altLang="en-US" dirty="0" smtClean="0"/>
              <a:t>メリット　複数のサービスを利用時、</a:t>
            </a:r>
            <a:r>
              <a:rPr lang="en-US" altLang="ja-JP" dirty="0" smtClean="0"/>
              <a:t>PW</a:t>
            </a:r>
            <a:r>
              <a:rPr lang="ja-JP" altLang="en-US" dirty="0" smtClean="0"/>
              <a:t>や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を打ち直す必要がない</a:t>
            </a:r>
            <a:endParaRPr lang="en-US" altLang="ja-JP" dirty="0"/>
          </a:p>
          <a:p>
            <a:pPr>
              <a:buFont typeface="Arial" charset="0"/>
              <a:buChar char="•"/>
            </a:pPr>
            <a:endParaRPr lang="en-US" altLang="ja-JP" dirty="0" smtClean="0"/>
          </a:p>
          <a:p>
            <a:pPr>
              <a:buFont typeface="Arial" charset="0"/>
              <a:buChar char="•"/>
            </a:pPr>
            <a:r>
              <a:rPr lang="en-US" altLang="ja-JP" dirty="0" smtClean="0"/>
              <a:t>OAuth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2.0</a:t>
            </a:r>
            <a:r>
              <a:rPr lang="ja-JP" altLang="en-US" dirty="0" smtClean="0"/>
              <a:t>が存在するが、本研究では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で実装した。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OAuth</a:t>
            </a:r>
            <a:r>
              <a:rPr kumimoji="1" lang="ja-JP" altLang="en-US" dirty="0" smtClean="0"/>
              <a:t>を使用すると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57200" y="1816100"/>
            <a:ext cx="1778000" cy="2527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390900" y="12680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 </a:t>
            </a:r>
            <a:r>
              <a:rPr lang="ja-JP" altLang="en-US" dirty="0" smtClean="0"/>
              <a:t>写真投稿アプリ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390900" y="3414316"/>
            <a:ext cx="1625600" cy="1373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ex SNS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2235200" y="1625600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114800" y="2641600"/>
            <a:ext cx="368300" cy="772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016500" y="3644504"/>
            <a:ext cx="1155700" cy="1016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0DBE4F9-E233-394A-BA5A-BC2588D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371DA01-F23D-354C-ADCE-908F46C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E07DC4-64D1-054F-A040-A3860652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5784928-8E1D-5847-8756-7BDD7169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27964B9-F841-CE4A-9464-9A3EBC6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17C71C4-D57D-4949-95C6-A7398BD5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背景と目的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LTI</a:t>
            </a:r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課題とまとめ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1DD254F-1CBA-7240-B3CA-10C61A0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81ACA9A-7FF8-E549-BA72-59DD185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北澤ら</a:t>
            </a:r>
            <a:r>
              <a:rPr kumimoji="1" lang="en-US" altLang="ja-JP" dirty="0"/>
              <a:t>(2012)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仮想マシン上でネットワークシミュレーションを行う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ー共同実験用の仮想ネットワークを構築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Web</a:t>
            </a:r>
            <a:r>
              <a:rPr kumimoji="1" lang="ja-JP" altLang="en-US"/>
              <a:t>ブラウザで動作する構築演習支援システム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学習後の評価を手動で行う必要がある</a:t>
            </a:r>
            <a:endParaRPr kumimoji="1"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BF1C496-3DF3-1F47-9BE8-7911E99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D9CCF7A-17CF-1D43-8D32-B51F5D0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魚本ら</a:t>
            </a:r>
            <a:r>
              <a:rPr kumimoji="1" lang="en-US" altLang="ja-JP" dirty="0"/>
              <a:t>(2018)</a:t>
            </a:r>
          </a:p>
          <a:p>
            <a:pPr marL="0" indent="0">
              <a:buNone/>
            </a:pPr>
            <a:r>
              <a:rPr kumimoji="1" lang="en-US" altLang="ja-JP" dirty="0"/>
              <a:t>  Moodle</a:t>
            </a:r>
            <a:r>
              <a:rPr kumimoji="1" lang="ja-JP" altLang="en-US"/>
              <a:t>のプラグインとしてネットワーク自己学習機能の導入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ー独自のシミュレータを制作し、</a:t>
            </a:r>
            <a:r>
              <a:rPr lang="en-US" altLang="ja-JP" dirty="0"/>
              <a:t>Moodle</a:t>
            </a:r>
            <a:r>
              <a:rPr lang="ja-JP" altLang="en-US"/>
              <a:t>側で評価を行う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Moodle</a:t>
            </a:r>
            <a:r>
              <a:rPr lang="ja-JP" altLang="en-US"/>
              <a:t>でのみ動作し、逐一インストールが必要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22C134-9F23-A948-8BC5-956C9EC6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646F825-F86F-F143-839A-3B939601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/>
              <a:t>既存研究でのネットワーク自己学習機能では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単体として機能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ー学習後の評価を手動で行う必要がある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特定の</a:t>
            </a:r>
            <a:r>
              <a:rPr lang="en-US" altLang="ja-JP" dirty="0"/>
              <a:t>LMS</a:t>
            </a:r>
            <a:r>
              <a:rPr lang="ja-JP" altLang="en-US"/>
              <a:t>のプラグインとして動作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/>
              <a:t>ー決められた</a:t>
            </a:r>
            <a:r>
              <a:rPr lang="en-US" altLang="ja-JP" dirty="0"/>
              <a:t>LMS</a:t>
            </a:r>
            <a:r>
              <a:rPr lang="ja-JP" altLang="en-US"/>
              <a:t>でのみ動作し、逐一インストールが必要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/>
              <a:t>独立したネットワーク自己学習機能と複数の</a:t>
            </a:r>
            <a:r>
              <a:rPr kumimoji="1" lang="en-US" altLang="ja-JP" dirty="0"/>
              <a:t>LMS</a:t>
            </a:r>
            <a:r>
              <a:rPr kumimoji="1" lang="ja-JP" altLang="en-US"/>
              <a:t>と</a:t>
            </a:r>
            <a:r>
              <a:rPr lang="ja-JP" altLang="en-US"/>
              <a:t>の連携</a:t>
            </a:r>
            <a:endParaRPr lang="en-US" altLang="ja-JP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xmlns="" id="{D54F92FE-47F1-B94A-BC14-0088CA572C95}"/>
              </a:ext>
            </a:extLst>
          </p:cNvPr>
          <p:cNvSpPr/>
          <p:nvPr/>
        </p:nvSpPr>
        <p:spPr>
          <a:xfrm>
            <a:off x="4087368" y="3283316"/>
            <a:ext cx="484632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1D19CA-40CC-0B43-89E5-855F900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958"/>
            <a:ext cx="7886700" cy="994172"/>
          </a:xfrm>
        </p:spPr>
        <p:txBody>
          <a:bodyPr/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55D7B23-96F6-CE41-A1DA-6CFAA456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独立したネットワークシミュレータ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各</a:t>
            </a:r>
            <a:r>
              <a:rPr lang="en-US" altLang="ja-JP" dirty="0"/>
              <a:t>LMS</a:t>
            </a:r>
            <a:r>
              <a:rPr lang="ja-JP" altLang="en-US"/>
              <a:t>での起動</a:t>
            </a:r>
            <a:endParaRPr lang="en-US" altLang="ja-JP" dirty="0"/>
          </a:p>
          <a:p>
            <a:pPr lvl="1"/>
            <a:r>
              <a:rPr lang="en-US" altLang="ja-JP" dirty="0"/>
              <a:t>LTI</a:t>
            </a:r>
            <a:r>
              <a:rPr lang="ja-JP" altLang="en-US"/>
              <a:t>の利用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システムの一体化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3B9E54-DB49-E54B-91D0-0E88F87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dirty="0"/>
              <a:t>LTI (Learning Tools Interoperability)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3C93DC4-F643-2544-A330-5785C77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LMS</a:t>
            </a:r>
            <a:r>
              <a:rPr lang="ja-JP" altLang="en-US" dirty="0" smtClean="0"/>
              <a:t>とのツール連携を取るために、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 smtClean="0"/>
              <a:t>IMS </a:t>
            </a:r>
            <a:r>
              <a:rPr lang="en-US" altLang="ja-JP" b="1" dirty="0"/>
              <a:t>Global Learning Consortium</a:t>
            </a:r>
            <a:r>
              <a:rPr lang="ja-JP" altLang="en-US" dirty="0"/>
              <a:t>が規格を策定し、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標準化した規格のことで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異なる</a:t>
            </a:r>
            <a:r>
              <a:rPr lang="en-US" altLang="ja-JP" dirty="0"/>
              <a:t>LMS</a:t>
            </a:r>
            <a:r>
              <a:rPr lang="ja-JP" altLang="en-US" dirty="0"/>
              <a:t>間での学習ツールの相互運用が可能に</a:t>
            </a:r>
            <a:r>
              <a:rPr lang="ja-JP" altLang="en-US" dirty="0" smtClean="0"/>
              <a:t>なった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LTI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LTI2.0</a:t>
            </a:r>
            <a:r>
              <a:rPr lang="ja-JP" altLang="en-US" dirty="0" smtClean="0"/>
              <a:t>があるが今回は公開されている</a:t>
            </a:r>
            <a:r>
              <a:rPr lang="en-US" altLang="ja-JP" dirty="0" smtClean="0"/>
              <a:t>LTI1.0</a:t>
            </a:r>
            <a:r>
              <a:rPr lang="ja-JP" altLang="en-US" dirty="0" smtClean="0"/>
              <a:t>での実装を行った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20019"/>
            <a:ext cx="7886700" cy="32635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073888" y="20603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LMS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64988" y="2073053"/>
            <a:ext cx="2030819" cy="2169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Tool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3104707" y="2374900"/>
            <a:ext cx="2960281" cy="4191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3104707" y="3314847"/>
            <a:ext cx="2960281" cy="3937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</a:t>
            </a:r>
            <a:r>
              <a:rPr lang="en-US" altLang="ja-JP" dirty="0" smtClean="0"/>
              <a:t>LMS</a:t>
            </a:r>
            <a:r>
              <a:rPr lang="ja-JP" altLang="en-US" dirty="0" smtClean="0"/>
              <a:t>で外部ツール設定を行う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70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139</Words>
  <Application>Microsoft Macintosh PowerPoint</Application>
  <PresentationFormat>画面に合わせる (16:9)</PresentationFormat>
  <Paragraphs>68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Calibri</vt:lpstr>
      <vt:lpstr>メイリオ</vt:lpstr>
      <vt:lpstr>Arial</vt:lpstr>
      <vt:lpstr>Office テーマ</vt:lpstr>
      <vt:lpstr>LTIに準拠したネットワーク自己学習機能の提案と実装</vt:lpstr>
      <vt:lpstr>発表の流れ</vt:lpstr>
      <vt:lpstr>先行研究</vt:lpstr>
      <vt:lpstr>先行研究</vt:lpstr>
      <vt:lpstr>研究背景</vt:lpstr>
      <vt:lpstr>研究目的</vt:lpstr>
      <vt:lpstr>LTI (Learning Tools Interoperability)</vt:lpstr>
      <vt:lpstr>PowerPoint プレゼンテーション</vt:lpstr>
      <vt:lpstr>LTI使用方法</vt:lpstr>
      <vt:lpstr>PowerPoint プレゼンテーション</vt:lpstr>
      <vt:lpstr>PowerPoint プレゼンテーション</vt:lpstr>
      <vt:lpstr>OAuth</vt:lpstr>
      <vt:lpstr>OAuthを使用すると</vt:lpstr>
      <vt:lpstr>システム</vt:lpstr>
      <vt:lpstr>まとめ</vt:lpstr>
      <vt:lpstr>課題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LTIに準拠したネットワーク自己学習機能の提案と実装</dc:title>
  <dc:creator>沼田悠貴</dc:creator>
  <cp:lastModifiedBy>菅原良太</cp:lastModifiedBy>
  <cp:revision>20</cp:revision>
  <dcterms:created xsi:type="dcterms:W3CDTF">2019-01-10T08:31:50Z</dcterms:created>
  <dcterms:modified xsi:type="dcterms:W3CDTF">2019-01-11T10:48:27Z</dcterms:modified>
</cp:coreProperties>
</file>