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59" r:id="rId5"/>
    <p:sldId id="260" r:id="rId6"/>
    <p:sldId id="266" r:id="rId7"/>
    <p:sldId id="267" r:id="rId8"/>
    <p:sldId id="261" r:id="rId9"/>
    <p:sldId id="263" r:id="rId10"/>
    <p:sldId id="264" r:id="rId11"/>
    <p:sldId id="265"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16C0970-AE49-C14F-B39C-514FC6A8B575}">
          <p14:sldIdLst>
            <p14:sldId id="256"/>
            <p14:sldId id="257"/>
            <p14:sldId id="258"/>
            <p14:sldId id="259"/>
            <p14:sldId id="260"/>
            <p14:sldId id="266"/>
            <p14:sldId id="267"/>
            <p14:sldId id="261"/>
            <p14:sldId id="263"/>
            <p14:sldId id="264"/>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71"/>
    <p:restoredTop sz="94618"/>
  </p:normalViewPr>
  <p:slideViewPr>
    <p:cSldViewPr>
      <p:cViewPr>
        <p:scale>
          <a:sx n="80" d="100"/>
          <a:sy n="80" d="100"/>
        </p:scale>
        <p:origin x="1680" y="3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DD6A6-FCD2-4EE7-8E6E-99C1A1F687BC}" type="datetimeFigureOut">
              <a:rPr kumimoji="1" lang="ja-JP" altLang="en-US" smtClean="0"/>
              <a:t>2018/10/4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3B0B9-599D-43DE-835D-2976AC58AA40}" type="slidenum">
              <a:rPr kumimoji="1" lang="ja-JP" altLang="en-US" smtClean="0"/>
              <a:t>‹#›</a:t>
            </a:fld>
            <a:endParaRPr kumimoji="1" lang="ja-JP" altLang="en-US"/>
          </a:p>
        </p:txBody>
      </p:sp>
    </p:spTree>
    <p:extLst>
      <p:ext uri="{BB962C8B-B14F-4D97-AF65-F5344CB8AC3E}">
        <p14:creationId xmlns:p14="http://schemas.microsoft.com/office/powerpoint/2010/main" val="329065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Rails-jQuery, rails-</a:t>
            </a:r>
            <a:r>
              <a:rPr kumimoji="1" lang="en-US" altLang="ja-JP" dirty="0" err="1"/>
              <a:t>contextmenu</a:t>
            </a:r>
            <a:r>
              <a:rPr kumimoji="1" lang="ja-JP" altLang="en-US"/>
              <a:t>ｌなどバージョンどころかそもそも別物だった。先代の再現、先代の使用したプラグインの導入という目的には不適合だったので不採用</a:t>
            </a:r>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4</a:t>
            </a:fld>
            <a:endParaRPr kumimoji="1" lang="ja-JP" altLang="en-US"/>
          </a:p>
        </p:txBody>
      </p:sp>
    </p:spTree>
    <p:extLst>
      <p:ext uri="{BB962C8B-B14F-4D97-AF65-F5344CB8AC3E}">
        <p14:creationId xmlns:p14="http://schemas.microsoft.com/office/powerpoint/2010/main" val="234048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6</a:t>
            </a:fld>
            <a:endParaRPr kumimoji="1" lang="ja-JP" altLang="en-US"/>
          </a:p>
        </p:txBody>
      </p:sp>
    </p:spTree>
    <p:extLst>
      <p:ext uri="{BB962C8B-B14F-4D97-AF65-F5344CB8AC3E}">
        <p14:creationId xmlns:p14="http://schemas.microsoft.com/office/powerpoint/2010/main" val="299234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App/assets……</a:t>
            </a:r>
            <a:r>
              <a:rPr kumimoji="1" lang="ja-JP" altLang="en-US"/>
              <a:t>独自のファイル、　</a:t>
            </a:r>
            <a:r>
              <a:rPr kumimoji="1" lang="en-US" altLang="ja-JP" dirty="0"/>
              <a:t>lib/assets……</a:t>
            </a:r>
            <a:r>
              <a:rPr kumimoji="1" lang="ja-JP" altLang="en-US"/>
              <a:t>アプリケーション外で共通のもの、　</a:t>
            </a:r>
            <a:r>
              <a:rPr kumimoji="1" lang="en-US" altLang="ja-JP" dirty="0"/>
              <a:t>vendor/</a:t>
            </a:r>
            <a:r>
              <a:rPr kumimoji="1" lang="en-US" altLang="ja-JP" dirty="0" err="1"/>
              <a:t>asssets</a:t>
            </a:r>
            <a:r>
              <a:rPr kumimoji="1" lang="en-US" altLang="ja-JP" dirty="0"/>
              <a:t>……</a:t>
            </a:r>
            <a:r>
              <a:rPr kumimoji="1" lang="ja-JP" altLang="en-US"/>
              <a:t>自作プラグイン</a:t>
            </a:r>
            <a:endParaRPr kumimoji="1" lang="en-US" altLang="ja-JP" dirty="0"/>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7</a:t>
            </a:fld>
            <a:endParaRPr kumimoji="1" lang="ja-JP" altLang="en-US"/>
          </a:p>
        </p:txBody>
      </p:sp>
    </p:spTree>
    <p:extLst>
      <p:ext uri="{BB962C8B-B14F-4D97-AF65-F5344CB8AC3E}">
        <p14:creationId xmlns:p14="http://schemas.microsoft.com/office/powerpoint/2010/main" val="849361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先代は必要そうなものを片っ端からプラグインとして導入して、使えなかったものもそのまま入れっぱなしだったのでは</a:t>
            </a:r>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9</a:t>
            </a:fld>
            <a:endParaRPr kumimoji="1" lang="ja-JP" altLang="en-US"/>
          </a:p>
        </p:txBody>
      </p:sp>
    </p:spTree>
    <p:extLst>
      <p:ext uri="{BB962C8B-B14F-4D97-AF65-F5344CB8AC3E}">
        <p14:creationId xmlns:p14="http://schemas.microsoft.com/office/powerpoint/2010/main" val="118061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場所の仮設定、上のツールチップのマウスオーバ実装、モード切替のラジオボタン実装、左の</a:t>
            </a:r>
            <a:r>
              <a:rPr kumimoji="1" lang="en-US" altLang="ja-JP" dirty="0"/>
              <a:t>pc</a:t>
            </a:r>
            <a:r>
              <a:rPr kumimoji="1" lang="ja-JP" altLang="en-US"/>
              <a:t>やルータのドラッグアンドドロップ</a:t>
            </a:r>
            <a:r>
              <a:rPr kumimoji="1" lang="en-US" altLang="ja-JP" dirty="0"/>
              <a:t>(</a:t>
            </a:r>
            <a:r>
              <a:rPr kumimoji="1" lang="ja-JP" altLang="en-US"/>
              <a:t>未完成</a:t>
            </a:r>
            <a:r>
              <a:rPr kumimoji="1" lang="en-US" altLang="ja-JP" dirty="0"/>
              <a:t>)</a:t>
            </a:r>
            <a:r>
              <a:rPr kumimoji="1" lang="ja-JP" altLang="en-US"/>
              <a:t>、それぞれのクラスや</a:t>
            </a:r>
            <a:r>
              <a:rPr kumimoji="1" lang="en-US" altLang="ja-JP" dirty="0"/>
              <a:t>id</a:t>
            </a:r>
            <a:r>
              <a:rPr kumimoji="1" lang="ja-JP" altLang="en-US"/>
              <a:t>の設定</a:t>
            </a:r>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10</a:t>
            </a:fld>
            <a:endParaRPr kumimoji="1" lang="ja-JP" altLang="en-US"/>
          </a:p>
        </p:txBody>
      </p:sp>
    </p:spTree>
    <p:extLst>
      <p:ext uri="{BB962C8B-B14F-4D97-AF65-F5344CB8AC3E}">
        <p14:creationId xmlns:p14="http://schemas.microsoft.com/office/powerpoint/2010/main" val="2031133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61048"/>
            <a:ext cx="6400800" cy="127099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026" name="Picture 2" descr="E:\TDU logo\TDU_logo_A_20091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77579" y="5764782"/>
            <a:ext cx="5186709" cy="6885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683568" y="3717032"/>
            <a:ext cx="777686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98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2D592E-2292-4305-9592-EC97400E21B7}" type="datetime1">
              <a:rPr kumimoji="1" lang="ja-JP" altLang="en-US" smtClean="0"/>
              <a:t>2018/10/4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41136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508CA83-B01D-4BAB-B4E2-CF9244F45EF5}" type="datetime1">
              <a:rPr kumimoji="1" lang="ja-JP" altLang="en-US" smtClean="0"/>
              <a:t>2018/10/4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73936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01E93D1F-BE2F-43FF-9803-5758F1FF87BE}" type="datetime1">
              <a:rPr kumimoji="1" lang="ja-JP" altLang="en-US" smtClean="0"/>
              <a:t>2018/10/4</a:t>
            </a:fld>
            <a:endParaRPr kumimoji="1" lang="ja-JP" altLang="en-US"/>
          </a:p>
        </p:txBody>
      </p:sp>
      <p:sp>
        <p:nvSpPr>
          <p:cNvPr id="6" name="スライド番号プレースホルダー 5"/>
          <p:cNvSpPr>
            <a:spLocks noGrp="1"/>
          </p:cNvSpPr>
          <p:nvPr>
            <p:ph type="sldNum" sz="quarter" idx="12"/>
          </p:nvPr>
        </p:nvSpPr>
        <p:spPr>
          <a:xfrm>
            <a:off x="3518520" y="6356350"/>
            <a:ext cx="2133600" cy="365125"/>
          </a:xfrm>
        </p:spPr>
        <p:txBody>
          <a:bodyPr/>
          <a:lstStyle>
            <a:lvl1pPr>
              <a:defRPr sz="2000">
                <a:solidFill>
                  <a:schemeClr val="tx1"/>
                </a:solidFill>
              </a:defRPr>
            </a:lvl1pPr>
          </a:lstStyle>
          <a:p>
            <a:pPr algn="ctr"/>
            <a:fld id="{CA23F248-F353-4F36-A746-B1953A38AE2D}" type="slidenum">
              <a:rPr lang="ja-JP" altLang="en-US" smtClean="0"/>
              <a:pPr algn="ctr"/>
              <a:t>‹#›</a:t>
            </a:fld>
            <a:endParaRPr lang="ja-JP" altLang="en-US" dirty="0"/>
          </a:p>
        </p:txBody>
      </p:sp>
      <p:pic>
        <p:nvPicPr>
          <p:cNvPr id="2050" name="Picture 2" descr="E:\TDU logo\RegisteredTDU_logo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21183" y="6309320"/>
            <a:ext cx="1368152" cy="4190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userDrawn="1"/>
        </p:nvCxnSpPr>
        <p:spPr>
          <a:xfrm>
            <a:off x="467544" y="1196752"/>
            <a:ext cx="8221791"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9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FA39CE0-7535-4E0E-AFE3-F465E7C7C0FF}" type="datetime1">
              <a:rPr kumimoji="1" lang="ja-JP" altLang="en-US" smtClean="0"/>
              <a:t>2018/10/4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90802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5C9DD0-C75C-4A45-9030-13826D815CA0}" type="datetime1">
              <a:rPr kumimoji="1" lang="ja-JP" altLang="en-US" smtClean="0"/>
              <a:t>2018/10/4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0297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CA1C7AD-18BB-4F25-AC23-F39BF79F4D77}" type="datetime1">
              <a:rPr kumimoji="1" lang="ja-JP" altLang="en-US" smtClean="0"/>
              <a:t>2018/10/4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2825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F8EE08C-AC9E-42E7-9719-2A54CCDFBD7D}" type="datetime1">
              <a:rPr kumimoji="1" lang="ja-JP" altLang="en-US" smtClean="0"/>
              <a:t>2018/10/4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696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073CA2-C66C-41D1-B499-CAA6DB7D7D3A}" type="datetime1">
              <a:rPr kumimoji="1" lang="ja-JP" altLang="en-US" smtClean="0"/>
              <a:t>2018/10/4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2913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FBD8235-0C14-4155-9991-B1E146E33912}" type="datetime1">
              <a:rPr kumimoji="1" lang="ja-JP" altLang="en-US" smtClean="0"/>
              <a:t>2018/10/4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827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A91B658-7182-4FD9-A82F-002C38D9BA43}" type="datetime1">
              <a:rPr kumimoji="1" lang="ja-JP" altLang="en-US" smtClean="0"/>
              <a:t>2018/10/4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94473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BF07F-C525-453C-82CD-1DECD51CCA53}" type="datetime1">
              <a:rPr kumimoji="1" lang="ja-JP" altLang="en-US" smtClean="0"/>
              <a:t>2018/10/4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7080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LTI</a:t>
            </a:r>
            <a:r>
              <a:rPr lang="ja-JP" altLang="en-US" dirty="0"/>
              <a:t>に準拠したネットワーク学習システムの開発</a:t>
            </a:r>
            <a:endParaRPr kumimoji="1" lang="ja-JP" altLang="en-US" dirty="0"/>
          </a:p>
        </p:txBody>
      </p:sp>
      <p:sp>
        <p:nvSpPr>
          <p:cNvPr id="3" name="サブタイトル 2"/>
          <p:cNvSpPr>
            <a:spLocks noGrp="1"/>
          </p:cNvSpPr>
          <p:nvPr>
            <p:ph type="subTitle" idx="1"/>
          </p:nvPr>
        </p:nvSpPr>
        <p:spPr/>
        <p:txBody>
          <a:bodyPr/>
          <a:lstStyle/>
          <a:p>
            <a:r>
              <a:rPr kumimoji="1" lang="ja-JP" altLang="en-US" dirty="0"/>
              <a:t>東京電機大学</a:t>
            </a:r>
            <a:endParaRPr kumimoji="1" lang="en-US" altLang="ja-JP" dirty="0"/>
          </a:p>
          <a:p>
            <a:r>
              <a:rPr lang="ja-JP" altLang="en-US" dirty="0"/>
              <a:t>菅原良太　沼田悠貴</a:t>
            </a:r>
            <a:endParaRPr kumimoji="1" lang="en-US" altLang="ja-JP" dirty="0"/>
          </a:p>
        </p:txBody>
      </p:sp>
    </p:spTree>
    <p:extLst>
      <p:ext uri="{BB962C8B-B14F-4D97-AF65-F5344CB8AC3E}">
        <p14:creationId xmlns:p14="http://schemas.microsoft.com/office/powerpoint/2010/main" val="92072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1422F4-0A7B-744C-9584-7B9A45839829}"/>
              </a:ext>
            </a:extLst>
          </p:cNvPr>
          <p:cNvSpPr>
            <a:spLocks noGrp="1"/>
          </p:cNvSpPr>
          <p:nvPr>
            <p:ph type="title"/>
          </p:nvPr>
        </p:nvSpPr>
        <p:spPr/>
        <p:txBody>
          <a:bodyPr/>
          <a:lstStyle/>
          <a:p>
            <a:r>
              <a:rPr kumimoji="1" lang="ja-JP" altLang="en-US"/>
              <a:t>見た目進捗</a:t>
            </a:r>
          </a:p>
        </p:txBody>
      </p:sp>
      <p:pic>
        <p:nvPicPr>
          <p:cNvPr id="6" name="コンテンツ プレースホルダー 5">
            <a:extLst>
              <a:ext uri="{FF2B5EF4-FFF2-40B4-BE49-F238E27FC236}">
                <a16:creationId xmlns:a16="http://schemas.microsoft.com/office/drawing/2014/main" id="{7C331143-22B9-0447-8DEF-BDE09A602B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908" y="1417638"/>
            <a:ext cx="7416824" cy="4708525"/>
          </a:xfrm>
        </p:spPr>
      </p:pic>
      <p:sp>
        <p:nvSpPr>
          <p:cNvPr id="4" name="スライド番号プレースホルダー 3">
            <a:extLst>
              <a:ext uri="{FF2B5EF4-FFF2-40B4-BE49-F238E27FC236}">
                <a16:creationId xmlns:a16="http://schemas.microsoft.com/office/drawing/2014/main" id="{907EB63C-716A-2E4D-B6DD-7B81C8994CD5}"/>
              </a:ext>
            </a:extLst>
          </p:cNvPr>
          <p:cNvSpPr>
            <a:spLocks noGrp="1"/>
          </p:cNvSpPr>
          <p:nvPr>
            <p:ph type="sldNum" sz="quarter" idx="12"/>
          </p:nvPr>
        </p:nvSpPr>
        <p:spPr/>
        <p:txBody>
          <a:bodyPr/>
          <a:lstStyle/>
          <a:p>
            <a:pPr algn="ctr"/>
            <a:fld id="{CA23F248-F353-4F36-A746-B1953A38AE2D}" type="slidenum">
              <a:rPr lang="ja-JP" altLang="en-US" smtClean="0"/>
              <a:pPr algn="ctr"/>
              <a:t>10</a:t>
            </a:fld>
            <a:endParaRPr lang="ja-JP" altLang="en-US" dirty="0"/>
          </a:p>
        </p:txBody>
      </p:sp>
    </p:spTree>
    <p:extLst>
      <p:ext uri="{BB962C8B-B14F-4D97-AF65-F5344CB8AC3E}">
        <p14:creationId xmlns:p14="http://schemas.microsoft.com/office/powerpoint/2010/main" val="151229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E859B-9E96-FF48-B6D0-9882C0799FE0}"/>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C9426B92-B841-EC41-AE66-266865D101CA}"/>
              </a:ext>
            </a:extLst>
          </p:cNvPr>
          <p:cNvSpPr>
            <a:spLocks noGrp="1"/>
          </p:cNvSpPr>
          <p:nvPr>
            <p:ph idx="1"/>
          </p:nvPr>
        </p:nvSpPr>
        <p:spPr/>
        <p:txBody>
          <a:bodyPr/>
          <a:lstStyle/>
          <a:p>
            <a:r>
              <a:rPr kumimoji="1" lang="ja-JP" altLang="en-US"/>
              <a:t>シミュレータの中身を実装</a:t>
            </a:r>
            <a:endParaRPr kumimoji="1" lang="en-US" altLang="ja-JP" dirty="0"/>
          </a:p>
          <a:p>
            <a:r>
              <a:rPr lang="en-US" altLang="ja-JP" dirty="0" err="1"/>
              <a:t>netJson</a:t>
            </a:r>
            <a:r>
              <a:rPr lang="ja-JP" altLang="en-US"/>
              <a:t>を実装</a:t>
            </a:r>
            <a:endParaRPr kumimoji="1" lang="ja-JP" altLang="en-US"/>
          </a:p>
        </p:txBody>
      </p:sp>
      <p:sp>
        <p:nvSpPr>
          <p:cNvPr id="4" name="スライド番号プレースホルダー 3">
            <a:extLst>
              <a:ext uri="{FF2B5EF4-FFF2-40B4-BE49-F238E27FC236}">
                <a16:creationId xmlns:a16="http://schemas.microsoft.com/office/drawing/2014/main" id="{DDC9D877-92B1-0E45-A7B3-DB4A59418945}"/>
              </a:ext>
            </a:extLst>
          </p:cNvPr>
          <p:cNvSpPr>
            <a:spLocks noGrp="1"/>
          </p:cNvSpPr>
          <p:nvPr>
            <p:ph type="sldNum" sz="quarter" idx="12"/>
          </p:nvPr>
        </p:nvSpPr>
        <p:spPr/>
        <p:txBody>
          <a:bodyPr/>
          <a:lstStyle/>
          <a:p>
            <a:pPr algn="ctr"/>
            <a:fld id="{CA23F248-F353-4F36-A746-B1953A38AE2D}" type="slidenum">
              <a:rPr lang="ja-JP" altLang="en-US" smtClean="0"/>
              <a:pPr algn="ctr"/>
              <a:t>11</a:t>
            </a:fld>
            <a:endParaRPr lang="ja-JP" altLang="en-US" dirty="0"/>
          </a:p>
        </p:txBody>
      </p:sp>
    </p:spTree>
    <p:extLst>
      <p:ext uri="{BB962C8B-B14F-4D97-AF65-F5344CB8AC3E}">
        <p14:creationId xmlns:p14="http://schemas.microsoft.com/office/powerpoint/2010/main" val="122604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77CCF-8595-364F-9FF5-E15210A40D25}"/>
              </a:ext>
            </a:extLst>
          </p:cNvPr>
          <p:cNvSpPr>
            <a:spLocks noGrp="1"/>
          </p:cNvSpPr>
          <p:nvPr>
            <p:ph type="title"/>
          </p:nvPr>
        </p:nvSpPr>
        <p:spPr/>
        <p:txBody>
          <a:bodyPr/>
          <a:lstStyle/>
          <a:p>
            <a:r>
              <a:rPr kumimoji="1" lang="ja-JP" altLang="en-US"/>
              <a:t>発表の流れ</a:t>
            </a:r>
          </a:p>
        </p:txBody>
      </p:sp>
      <p:sp>
        <p:nvSpPr>
          <p:cNvPr id="3" name="コンテンツ プレースホルダー 2">
            <a:extLst>
              <a:ext uri="{FF2B5EF4-FFF2-40B4-BE49-F238E27FC236}">
                <a16:creationId xmlns:a16="http://schemas.microsoft.com/office/drawing/2014/main" id="{9EACF3DD-5B1F-9946-8C6F-71198FB63AA4}"/>
              </a:ext>
            </a:extLst>
          </p:cNvPr>
          <p:cNvSpPr>
            <a:spLocks noGrp="1"/>
          </p:cNvSpPr>
          <p:nvPr>
            <p:ph idx="1"/>
          </p:nvPr>
        </p:nvSpPr>
        <p:spPr/>
        <p:txBody>
          <a:bodyPr/>
          <a:lstStyle/>
          <a:p>
            <a:pPr marL="0" indent="0">
              <a:buNone/>
            </a:pPr>
            <a:r>
              <a:rPr kumimoji="1" lang="en-US" altLang="ja-JP" dirty="0"/>
              <a:t>1. Ruby on Rails</a:t>
            </a:r>
            <a:r>
              <a:rPr kumimoji="1" lang="ja-JP" altLang="en-US"/>
              <a:t>のプラグインについて</a:t>
            </a:r>
            <a:endParaRPr kumimoji="1" lang="en-US" altLang="ja-JP" dirty="0"/>
          </a:p>
          <a:p>
            <a:pPr marL="0" indent="0">
              <a:buNone/>
            </a:pPr>
            <a:endParaRPr lang="en-US" altLang="ja-JP" dirty="0"/>
          </a:p>
          <a:p>
            <a:pPr marL="0" indent="0">
              <a:buNone/>
            </a:pPr>
            <a:r>
              <a:rPr kumimoji="1" lang="en-US" altLang="ja-JP" dirty="0"/>
              <a:t>2. </a:t>
            </a:r>
            <a:r>
              <a:rPr kumimoji="1" lang="ja-JP" altLang="en-US"/>
              <a:t>シミュレータの進捗</a:t>
            </a:r>
            <a:endParaRPr kumimoji="1" lang="en-US" altLang="ja-JP" dirty="0"/>
          </a:p>
          <a:p>
            <a:pPr marL="514350" indent="-514350">
              <a:buAutoNum type="arabicPeriod"/>
            </a:pPr>
            <a:endParaRPr lang="en-US" altLang="ja-JP" dirty="0"/>
          </a:p>
          <a:p>
            <a:pPr marL="0" indent="0">
              <a:buNone/>
            </a:pPr>
            <a:endParaRPr lang="en-US" altLang="ja-JP" dirty="0"/>
          </a:p>
          <a:p>
            <a:pPr marL="0" indent="0">
              <a:buNone/>
            </a:pPr>
            <a:r>
              <a:rPr lang="en-US" altLang="ja-JP" dirty="0"/>
              <a:t>3. </a:t>
            </a:r>
            <a:r>
              <a:rPr lang="ja-JP" altLang="en-US"/>
              <a:t>課題</a:t>
            </a:r>
            <a:endParaRPr lang="en-US" altLang="ja-JP" dirty="0"/>
          </a:p>
        </p:txBody>
      </p:sp>
      <p:sp>
        <p:nvSpPr>
          <p:cNvPr id="4" name="スライド番号プレースホルダー 3">
            <a:extLst>
              <a:ext uri="{FF2B5EF4-FFF2-40B4-BE49-F238E27FC236}">
                <a16:creationId xmlns:a16="http://schemas.microsoft.com/office/drawing/2014/main" id="{17B46BE4-1AA0-3548-853E-2C80289F18DE}"/>
              </a:ext>
            </a:extLst>
          </p:cNvPr>
          <p:cNvSpPr>
            <a:spLocks noGrp="1"/>
          </p:cNvSpPr>
          <p:nvPr>
            <p:ph type="sldNum" sz="quarter" idx="12"/>
          </p:nvPr>
        </p:nvSpPr>
        <p:spPr/>
        <p:txBody>
          <a:bodyPr/>
          <a:lstStyle/>
          <a:p>
            <a:pPr algn="ctr"/>
            <a:fld id="{CA23F248-F353-4F36-A746-B1953A38AE2D}" type="slidenum">
              <a:rPr lang="ja-JP" altLang="en-US" smtClean="0"/>
              <a:pPr algn="ctr"/>
              <a:t>2</a:t>
            </a:fld>
            <a:endParaRPr lang="ja-JP" altLang="en-US" dirty="0"/>
          </a:p>
        </p:txBody>
      </p:sp>
    </p:spTree>
    <p:extLst>
      <p:ext uri="{BB962C8B-B14F-4D97-AF65-F5344CB8AC3E}">
        <p14:creationId xmlns:p14="http://schemas.microsoft.com/office/powerpoint/2010/main" val="377099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6A28C-FA55-774A-9470-7D9F40E9C8BD}"/>
              </a:ext>
            </a:extLst>
          </p:cNvPr>
          <p:cNvSpPr>
            <a:spLocks noGrp="1"/>
          </p:cNvSpPr>
          <p:nvPr>
            <p:ph type="title"/>
          </p:nvPr>
        </p:nvSpPr>
        <p:spPr/>
        <p:txBody>
          <a:bodyPr/>
          <a:lstStyle/>
          <a:p>
            <a:r>
              <a:rPr kumimoji="1" lang="ja-JP" altLang="en-US"/>
              <a:t>プラグインについて</a:t>
            </a:r>
          </a:p>
        </p:txBody>
      </p:sp>
      <p:sp>
        <p:nvSpPr>
          <p:cNvPr id="3" name="コンテンツ プレースホルダー 2">
            <a:extLst>
              <a:ext uri="{FF2B5EF4-FFF2-40B4-BE49-F238E27FC236}">
                <a16:creationId xmlns:a16="http://schemas.microsoft.com/office/drawing/2014/main" id="{AD7B3838-E620-2D4B-ABB5-D9E1D19E924F}"/>
              </a:ext>
            </a:extLst>
          </p:cNvPr>
          <p:cNvSpPr>
            <a:spLocks noGrp="1"/>
          </p:cNvSpPr>
          <p:nvPr>
            <p:ph idx="1"/>
          </p:nvPr>
        </p:nvSpPr>
        <p:spPr/>
        <p:txBody>
          <a:bodyPr/>
          <a:lstStyle/>
          <a:p>
            <a:endParaRPr kumimoji="1" lang="en-US" altLang="ja-JP" dirty="0"/>
          </a:p>
          <a:p>
            <a:r>
              <a:rPr kumimoji="1" lang="en-US" altLang="ja-JP" dirty="0"/>
              <a:t>Gem</a:t>
            </a:r>
            <a:r>
              <a:rPr kumimoji="1" lang="ja-JP" altLang="en-US"/>
              <a:t>を用いての導入</a:t>
            </a:r>
            <a:endParaRPr kumimoji="1" lang="en-US" altLang="ja-JP" dirty="0"/>
          </a:p>
          <a:p>
            <a:endParaRPr lang="en-US" altLang="ja-JP" dirty="0"/>
          </a:p>
          <a:p>
            <a:endParaRPr lang="en-US" altLang="ja-JP" dirty="0"/>
          </a:p>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id="{9DB22194-DC14-344B-AE03-8C8D14659554}"/>
              </a:ext>
            </a:extLst>
          </p:cNvPr>
          <p:cNvSpPr>
            <a:spLocks noGrp="1"/>
          </p:cNvSpPr>
          <p:nvPr>
            <p:ph type="sldNum" sz="quarter" idx="12"/>
          </p:nvPr>
        </p:nvSpPr>
        <p:spPr/>
        <p:txBody>
          <a:bodyPr/>
          <a:lstStyle/>
          <a:p>
            <a:pPr algn="ctr"/>
            <a:fld id="{CA23F248-F353-4F36-A746-B1953A38AE2D}" type="slidenum">
              <a:rPr lang="ja-JP" altLang="en-US" smtClean="0"/>
              <a:pPr algn="ctr"/>
              <a:t>3</a:t>
            </a:fld>
            <a:endParaRPr lang="ja-JP" altLang="en-US" dirty="0"/>
          </a:p>
        </p:txBody>
      </p:sp>
    </p:spTree>
    <p:extLst>
      <p:ext uri="{BB962C8B-B14F-4D97-AF65-F5344CB8AC3E}">
        <p14:creationId xmlns:p14="http://schemas.microsoft.com/office/powerpoint/2010/main" val="429455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C6D6D-4E6F-954B-BA93-991259A8192F}"/>
              </a:ext>
            </a:extLst>
          </p:cNvPr>
          <p:cNvSpPr>
            <a:spLocks noGrp="1"/>
          </p:cNvSpPr>
          <p:nvPr>
            <p:ph type="title"/>
          </p:nvPr>
        </p:nvSpPr>
        <p:spPr/>
        <p:txBody>
          <a:bodyPr/>
          <a:lstStyle/>
          <a:p>
            <a:r>
              <a:rPr kumimoji="1" lang="en-US" altLang="ja-JP" dirty="0"/>
              <a:t>Gem</a:t>
            </a:r>
            <a:r>
              <a:rPr kumimoji="1" lang="ja-JP" altLang="en-US"/>
              <a:t>を用いての導入</a:t>
            </a:r>
          </a:p>
        </p:txBody>
      </p:sp>
      <p:sp>
        <p:nvSpPr>
          <p:cNvPr id="3" name="コンテンツ プレースホルダー 2">
            <a:extLst>
              <a:ext uri="{FF2B5EF4-FFF2-40B4-BE49-F238E27FC236}">
                <a16:creationId xmlns:a16="http://schemas.microsoft.com/office/drawing/2014/main" id="{D99A729D-BE13-9949-A35C-1B6FBCDBFF5D}"/>
              </a:ext>
            </a:extLst>
          </p:cNvPr>
          <p:cNvSpPr>
            <a:spLocks noGrp="1"/>
          </p:cNvSpPr>
          <p:nvPr>
            <p:ph idx="1"/>
          </p:nvPr>
        </p:nvSpPr>
        <p:spPr/>
        <p:txBody>
          <a:bodyPr/>
          <a:lstStyle/>
          <a:p>
            <a:endParaRPr kumimoji="1" lang="en-US" altLang="ja-JP" dirty="0"/>
          </a:p>
          <a:p>
            <a:r>
              <a:rPr lang="en-US" altLang="ja-JP" dirty="0" err="1"/>
              <a:t>Gemfile</a:t>
            </a:r>
            <a:r>
              <a:rPr lang="ja-JP" altLang="en-US"/>
              <a:t>に必要な</a:t>
            </a:r>
            <a:r>
              <a:rPr lang="en-US" altLang="ja-JP" dirty="0"/>
              <a:t>gem</a:t>
            </a:r>
            <a:r>
              <a:rPr lang="ja-JP" altLang="en-US"/>
              <a:t>を記述</a:t>
            </a:r>
            <a:endParaRPr lang="en-US" altLang="ja-JP" dirty="0"/>
          </a:p>
          <a:p>
            <a:endParaRPr kumimoji="1" lang="en-US" altLang="ja-JP" dirty="0"/>
          </a:p>
          <a:p>
            <a:r>
              <a:rPr lang="ja-JP" altLang="en-US"/>
              <a:t>コマンドラインから「</a:t>
            </a:r>
            <a:r>
              <a:rPr lang="en-US" altLang="ja-JP" dirty="0"/>
              <a:t>bundle update</a:t>
            </a:r>
            <a:r>
              <a:rPr lang="ja-JP" altLang="en-US"/>
              <a:t>」などで</a:t>
            </a:r>
            <a:r>
              <a:rPr lang="en-US" altLang="ja-JP" dirty="0" err="1"/>
              <a:t>Gemfile</a:t>
            </a:r>
            <a:r>
              <a:rPr lang="ja-JP" altLang="en-US"/>
              <a:t>を更新</a:t>
            </a:r>
            <a:endParaRPr kumimoji="1" lang="ja-JP" altLang="en-US"/>
          </a:p>
        </p:txBody>
      </p:sp>
      <p:sp>
        <p:nvSpPr>
          <p:cNvPr id="4" name="スライド番号プレースホルダー 3">
            <a:extLst>
              <a:ext uri="{FF2B5EF4-FFF2-40B4-BE49-F238E27FC236}">
                <a16:creationId xmlns:a16="http://schemas.microsoft.com/office/drawing/2014/main" id="{3DB6481F-9C4E-E940-9E71-B1551FC9E3BB}"/>
              </a:ext>
            </a:extLst>
          </p:cNvPr>
          <p:cNvSpPr>
            <a:spLocks noGrp="1"/>
          </p:cNvSpPr>
          <p:nvPr>
            <p:ph type="sldNum" sz="quarter" idx="12"/>
          </p:nvPr>
        </p:nvSpPr>
        <p:spPr/>
        <p:txBody>
          <a:bodyPr/>
          <a:lstStyle/>
          <a:p>
            <a:pPr algn="ctr"/>
            <a:fld id="{CA23F248-F353-4F36-A746-B1953A38AE2D}" type="slidenum">
              <a:rPr lang="ja-JP" altLang="en-US" smtClean="0"/>
              <a:pPr algn="ctr"/>
              <a:t>4</a:t>
            </a:fld>
            <a:endParaRPr lang="ja-JP" altLang="en-US" dirty="0"/>
          </a:p>
        </p:txBody>
      </p:sp>
    </p:spTree>
    <p:extLst>
      <p:ext uri="{BB962C8B-B14F-4D97-AF65-F5344CB8AC3E}">
        <p14:creationId xmlns:p14="http://schemas.microsoft.com/office/powerpoint/2010/main" val="43580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E727D-968A-6E48-A56A-9E0942D9230A}"/>
              </a:ext>
            </a:extLst>
          </p:cNvPr>
          <p:cNvSpPr>
            <a:spLocks noGrp="1"/>
          </p:cNvSpPr>
          <p:nvPr>
            <p:ph type="title"/>
          </p:nvPr>
        </p:nvSpPr>
        <p:spPr/>
        <p:txBody>
          <a:bodyPr/>
          <a:lstStyle/>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id="{73D7005A-24B4-214C-BF60-7EF9F69FC2F4}"/>
              </a:ext>
            </a:extLst>
          </p:cNvPr>
          <p:cNvSpPr>
            <a:spLocks noGrp="1"/>
          </p:cNvSpPr>
          <p:nvPr>
            <p:ph type="sldNum" sz="quarter" idx="12"/>
          </p:nvPr>
        </p:nvSpPr>
        <p:spPr>
          <a:xfrm>
            <a:off x="3452142" y="6217196"/>
            <a:ext cx="2133600" cy="365125"/>
          </a:xfrm>
        </p:spPr>
        <p:txBody>
          <a:bodyPr/>
          <a:lstStyle/>
          <a:p>
            <a:pPr algn="ctr"/>
            <a:fld id="{CA23F248-F353-4F36-A746-B1953A38AE2D}" type="slidenum">
              <a:rPr lang="ja-JP" altLang="en-US" smtClean="0"/>
              <a:pPr algn="ctr"/>
              <a:t>5</a:t>
            </a:fld>
            <a:endParaRPr lang="ja-JP" altLang="en-US" dirty="0"/>
          </a:p>
        </p:txBody>
      </p:sp>
      <p:pic>
        <p:nvPicPr>
          <p:cNvPr id="5" name="コンテンツ プレースホルダー 3">
            <a:extLst>
              <a:ext uri="{FF2B5EF4-FFF2-40B4-BE49-F238E27FC236}">
                <a16:creationId xmlns:a16="http://schemas.microsoft.com/office/drawing/2014/main" id="{78DD0AE1-E8E1-AA43-8F96-2298D01B80B7}"/>
              </a:ext>
            </a:extLst>
          </p:cNvPr>
          <p:cNvPicPr>
            <a:picLocks noGrp="1" noChangeAspect="1"/>
          </p:cNvPicPr>
          <p:nvPr>
            <p:ph idx="1"/>
          </p:nvPr>
        </p:nvPicPr>
        <p:blipFill>
          <a:blip r:embed="rId2"/>
          <a:stretch>
            <a:fillRect/>
          </a:stretch>
        </p:blipFill>
        <p:spPr>
          <a:xfrm>
            <a:off x="457200" y="1405149"/>
            <a:ext cx="5663638" cy="3746714"/>
          </a:xfrm>
          <a:prstGeom prst="rect">
            <a:avLst/>
          </a:prstGeom>
        </p:spPr>
      </p:pic>
    </p:spTree>
    <p:extLst>
      <p:ext uri="{BB962C8B-B14F-4D97-AF65-F5344CB8AC3E}">
        <p14:creationId xmlns:p14="http://schemas.microsoft.com/office/powerpoint/2010/main" val="100133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E727D-968A-6E48-A56A-9E0942D9230A}"/>
              </a:ext>
            </a:extLst>
          </p:cNvPr>
          <p:cNvSpPr>
            <a:spLocks noGrp="1"/>
          </p:cNvSpPr>
          <p:nvPr>
            <p:ph type="title"/>
          </p:nvPr>
        </p:nvSpPr>
        <p:spPr/>
        <p:txBody>
          <a:bodyPr/>
          <a:lstStyle/>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id="{73D7005A-24B4-214C-BF60-7EF9F69FC2F4}"/>
              </a:ext>
            </a:extLst>
          </p:cNvPr>
          <p:cNvSpPr>
            <a:spLocks noGrp="1"/>
          </p:cNvSpPr>
          <p:nvPr>
            <p:ph type="sldNum" sz="quarter" idx="12"/>
          </p:nvPr>
        </p:nvSpPr>
        <p:spPr>
          <a:xfrm>
            <a:off x="3452142" y="6217196"/>
            <a:ext cx="2133600" cy="365125"/>
          </a:xfrm>
        </p:spPr>
        <p:txBody>
          <a:bodyPr/>
          <a:lstStyle/>
          <a:p>
            <a:pPr algn="ctr"/>
            <a:fld id="{CA23F248-F353-4F36-A746-B1953A38AE2D}" type="slidenum">
              <a:rPr lang="ja-JP" altLang="en-US" smtClean="0"/>
              <a:pPr algn="ctr"/>
              <a:t>6</a:t>
            </a:fld>
            <a:endParaRPr lang="ja-JP" altLang="en-US" dirty="0"/>
          </a:p>
        </p:txBody>
      </p:sp>
      <p:pic>
        <p:nvPicPr>
          <p:cNvPr id="5" name="コンテンツ プレースホルダー 3">
            <a:extLst>
              <a:ext uri="{FF2B5EF4-FFF2-40B4-BE49-F238E27FC236}">
                <a16:creationId xmlns:a16="http://schemas.microsoft.com/office/drawing/2014/main" id="{78DD0AE1-E8E1-AA43-8F96-2298D01B80B7}"/>
              </a:ext>
            </a:extLst>
          </p:cNvPr>
          <p:cNvPicPr>
            <a:picLocks noGrp="1" noChangeAspect="1"/>
          </p:cNvPicPr>
          <p:nvPr>
            <p:ph idx="1"/>
          </p:nvPr>
        </p:nvPicPr>
        <p:blipFill>
          <a:blip r:embed="rId3"/>
          <a:stretch>
            <a:fillRect/>
          </a:stretch>
        </p:blipFill>
        <p:spPr>
          <a:xfrm>
            <a:off x="457200" y="1405149"/>
            <a:ext cx="5663638" cy="3746714"/>
          </a:xfrm>
          <a:prstGeom prst="rect">
            <a:avLst/>
          </a:prstGeom>
        </p:spPr>
      </p:pic>
      <p:sp>
        <p:nvSpPr>
          <p:cNvPr id="6" name="ドーナツ 5">
            <a:extLst>
              <a:ext uri="{FF2B5EF4-FFF2-40B4-BE49-F238E27FC236}">
                <a16:creationId xmlns:a16="http://schemas.microsoft.com/office/drawing/2014/main" id="{C20A56B9-1DA9-774D-8F5D-6CBE81BE1FD1}"/>
              </a:ext>
            </a:extLst>
          </p:cNvPr>
          <p:cNvSpPr/>
          <p:nvPr/>
        </p:nvSpPr>
        <p:spPr>
          <a:xfrm>
            <a:off x="4649637" y="3289846"/>
            <a:ext cx="1502057"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ドーナツ 6">
            <a:extLst>
              <a:ext uri="{FF2B5EF4-FFF2-40B4-BE49-F238E27FC236}">
                <a16:creationId xmlns:a16="http://schemas.microsoft.com/office/drawing/2014/main" id="{D6976C1D-CC14-0A41-BADE-A9492D2C8040}"/>
              </a:ext>
            </a:extLst>
          </p:cNvPr>
          <p:cNvSpPr/>
          <p:nvPr/>
        </p:nvSpPr>
        <p:spPr>
          <a:xfrm>
            <a:off x="4631331" y="3996288"/>
            <a:ext cx="1502057"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右矢印 2">
            <a:extLst>
              <a:ext uri="{FF2B5EF4-FFF2-40B4-BE49-F238E27FC236}">
                <a16:creationId xmlns:a16="http://schemas.microsoft.com/office/drawing/2014/main" id="{E7C54621-DAE7-B04B-9534-99F5636B0C55}"/>
              </a:ext>
            </a:extLst>
          </p:cNvPr>
          <p:cNvSpPr/>
          <p:nvPr/>
        </p:nvSpPr>
        <p:spPr>
          <a:xfrm>
            <a:off x="6120838" y="3632036"/>
            <a:ext cx="580546" cy="36004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63A59D8-5216-144F-887B-9DA9EAFAA6F4}"/>
              </a:ext>
            </a:extLst>
          </p:cNvPr>
          <p:cNvSpPr txBox="1"/>
          <p:nvPr/>
        </p:nvSpPr>
        <p:spPr>
          <a:xfrm>
            <a:off x="6691040" y="3469866"/>
            <a:ext cx="1985416" cy="707886"/>
          </a:xfrm>
          <a:prstGeom prst="rect">
            <a:avLst/>
          </a:prstGeom>
          <a:noFill/>
        </p:spPr>
        <p:txBody>
          <a:bodyPr wrap="square" rtlCol="0">
            <a:spAutoFit/>
          </a:bodyPr>
          <a:lstStyle/>
          <a:p>
            <a:r>
              <a:rPr lang="en-US" altLang="ja-JP" sz="2000" dirty="0" err="1"/>
              <a:t>a</a:t>
            </a:r>
            <a:r>
              <a:rPr kumimoji="1" lang="en-US" altLang="ja-JP" sz="2000" dirty="0" err="1"/>
              <a:t>pplication.js</a:t>
            </a:r>
            <a:endParaRPr kumimoji="1" lang="en-US" altLang="ja-JP" sz="2000" dirty="0"/>
          </a:p>
          <a:p>
            <a:r>
              <a:rPr lang="en-US" altLang="ja-JP" sz="2000" dirty="0" err="1"/>
              <a:t>application.css</a:t>
            </a:r>
            <a:endParaRPr kumimoji="1" lang="ja-JP" altLang="en-US" sz="2000"/>
          </a:p>
        </p:txBody>
      </p:sp>
    </p:spTree>
    <p:extLst>
      <p:ext uri="{BB962C8B-B14F-4D97-AF65-F5344CB8AC3E}">
        <p14:creationId xmlns:p14="http://schemas.microsoft.com/office/powerpoint/2010/main" val="244801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E727D-968A-6E48-A56A-9E0942D9230A}"/>
              </a:ext>
            </a:extLst>
          </p:cNvPr>
          <p:cNvSpPr>
            <a:spLocks noGrp="1"/>
          </p:cNvSpPr>
          <p:nvPr>
            <p:ph type="title"/>
          </p:nvPr>
        </p:nvSpPr>
        <p:spPr/>
        <p:txBody>
          <a:bodyPr/>
          <a:lstStyle/>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id="{73D7005A-24B4-214C-BF60-7EF9F69FC2F4}"/>
              </a:ext>
            </a:extLst>
          </p:cNvPr>
          <p:cNvSpPr>
            <a:spLocks noGrp="1"/>
          </p:cNvSpPr>
          <p:nvPr>
            <p:ph type="sldNum" sz="quarter" idx="12"/>
          </p:nvPr>
        </p:nvSpPr>
        <p:spPr>
          <a:xfrm>
            <a:off x="3452142" y="6217196"/>
            <a:ext cx="2133600" cy="365125"/>
          </a:xfrm>
        </p:spPr>
        <p:txBody>
          <a:bodyPr/>
          <a:lstStyle/>
          <a:p>
            <a:pPr algn="ctr"/>
            <a:fld id="{CA23F248-F353-4F36-A746-B1953A38AE2D}" type="slidenum">
              <a:rPr lang="ja-JP" altLang="en-US" smtClean="0"/>
              <a:pPr algn="ctr"/>
              <a:t>7</a:t>
            </a:fld>
            <a:endParaRPr lang="ja-JP" altLang="en-US" dirty="0"/>
          </a:p>
        </p:txBody>
      </p:sp>
      <p:pic>
        <p:nvPicPr>
          <p:cNvPr id="5" name="コンテンツ プレースホルダー 3">
            <a:extLst>
              <a:ext uri="{FF2B5EF4-FFF2-40B4-BE49-F238E27FC236}">
                <a16:creationId xmlns:a16="http://schemas.microsoft.com/office/drawing/2014/main" id="{78DD0AE1-E8E1-AA43-8F96-2298D01B80B7}"/>
              </a:ext>
            </a:extLst>
          </p:cNvPr>
          <p:cNvPicPr>
            <a:picLocks noGrp="1" noChangeAspect="1"/>
          </p:cNvPicPr>
          <p:nvPr>
            <p:ph idx="1"/>
          </p:nvPr>
        </p:nvPicPr>
        <p:blipFill>
          <a:blip r:embed="rId3"/>
          <a:stretch>
            <a:fillRect/>
          </a:stretch>
        </p:blipFill>
        <p:spPr>
          <a:xfrm>
            <a:off x="457200" y="1405149"/>
            <a:ext cx="5663638" cy="3746714"/>
          </a:xfrm>
          <a:prstGeom prst="rect">
            <a:avLst/>
          </a:prstGeom>
        </p:spPr>
      </p:pic>
      <p:sp>
        <p:nvSpPr>
          <p:cNvPr id="6" name="ドーナツ 5">
            <a:extLst>
              <a:ext uri="{FF2B5EF4-FFF2-40B4-BE49-F238E27FC236}">
                <a16:creationId xmlns:a16="http://schemas.microsoft.com/office/drawing/2014/main" id="{0D905F45-77B1-7C49-AD52-A24F665458AA}"/>
              </a:ext>
            </a:extLst>
          </p:cNvPr>
          <p:cNvSpPr/>
          <p:nvPr/>
        </p:nvSpPr>
        <p:spPr>
          <a:xfrm>
            <a:off x="3059832" y="2122931"/>
            <a:ext cx="1008112"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ドーナツ 6">
            <a:extLst>
              <a:ext uri="{FF2B5EF4-FFF2-40B4-BE49-F238E27FC236}">
                <a16:creationId xmlns:a16="http://schemas.microsoft.com/office/drawing/2014/main" id="{A8AE5DFC-CA78-0C45-BA5D-FEAC81071A87}"/>
              </a:ext>
            </a:extLst>
          </p:cNvPr>
          <p:cNvSpPr/>
          <p:nvPr/>
        </p:nvSpPr>
        <p:spPr>
          <a:xfrm>
            <a:off x="2267744" y="4725144"/>
            <a:ext cx="1008112"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8">
            <a:extLst>
              <a:ext uri="{FF2B5EF4-FFF2-40B4-BE49-F238E27FC236}">
                <a16:creationId xmlns:a16="http://schemas.microsoft.com/office/drawing/2014/main" id="{77C8BFD5-D173-BB4C-9D7B-C8141F0C4131}"/>
              </a:ext>
            </a:extLst>
          </p:cNvPr>
          <p:cNvSpPr/>
          <p:nvPr/>
        </p:nvSpPr>
        <p:spPr>
          <a:xfrm>
            <a:off x="1734170" y="3789040"/>
            <a:ext cx="1008112"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1060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DE7BF-3EB5-CF44-93A0-6CE85CB505E3}"/>
              </a:ext>
            </a:extLst>
          </p:cNvPr>
          <p:cNvSpPr>
            <a:spLocks noGrp="1"/>
          </p:cNvSpPr>
          <p:nvPr>
            <p:ph type="title"/>
          </p:nvPr>
        </p:nvSpPr>
        <p:spPr/>
        <p:txBody>
          <a:bodyPr/>
          <a:lstStyle/>
          <a:p>
            <a:r>
              <a:rPr kumimoji="1" lang="ja-JP" altLang="en-US"/>
              <a:t>シミュレータの進捗</a:t>
            </a:r>
          </a:p>
        </p:txBody>
      </p:sp>
      <p:sp>
        <p:nvSpPr>
          <p:cNvPr id="3" name="コンテンツ プレースホルダー 2">
            <a:extLst>
              <a:ext uri="{FF2B5EF4-FFF2-40B4-BE49-F238E27FC236}">
                <a16:creationId xmlns:a16="http://schemas.microsoft.com/office/drawing/2014/main" id="{C933D26E-6FA2-EF4C-B95B-2893E9ABA497}"/>
              </a:ext>
            </a:extLst>
          </p:cNvPr>
          <p:cNvSpPr>
            <a:spLocks noGrp="1"/>
          </p:cNvSpPr>
          <p:nvPr>
            <p:ph idx="1"/>
          </p:nvPr>
        </p:nvSpPr>
        <p:spPr/>
        <p:txBody>
          <a:bodyPr/>
          <a:lstStyle/>
          <a:p>
            <a:endParaRPr kumimoji="1" lang="en-US" altLang="ja-JP" dirty="0"/>
          </a:p>
          <a:p>
            <a:r>
              <a:rPr kumimoji="1" lang="ja-JP" altLang="en-US"/>
              <a:t>シミュレータのプラグイン環境を整えた</a:t>
            </a:r>
            <a:endParaRPr kumimoji="1" lang="en-US" altLang="ja-JP" dirty="0"/>
          </a:p>
          <a:p>
            <a:endParaRPr lang="en-US" altLang="ja-JP" dirty="0"/>
          </a:p>
          <a:p>
            <a:r>
              <a:rPr kumimoji="1" lang="ja-JP" altLang="en-US"/>
              <a:t>見た目とそれに伴う機能の実装</a:t>
            </a:r>
          </a:p>
        </p:txBody>
      </p:sp>
      <p:sp>
        <p:nvSpPr>
          <p:cNvPr id="4" name="スライド番号プレースホルダー 3">
            <a:extLst>
              <a:ext uri="{FF2B5EF4-FFF2-40B4-BE49-F238E27FC236}">
                <a16:creationId xmlns:a16="http://schemas.microsoft.com/office/drawing/2014/main" id="{5690E311-AD55-C347-85E5-CBA3D8026668}"/>
              </a:ext>
            </a:extLst>
          </p:cNvPr>
          <p:cNvSpPr>
            <a:spLocks noGrp="1"/>
          </p:cNvSpPr>
          <p:nvPr>
            <p:ph type="sldNum" sz="quarter" idx="12"/>
          </p:nvPr>
        </p:nvSpPr>
        <p:spPr/>
        <p:txBody>
          <a:bodyPr/>
          <a:lstStyle/>
          <a:p>
            <a:pPr algn="ctr"/>
            <a:fld id="{CA23F248-F353-4F36-A746-B1953A38AE2D}" type="slidenum">
              <a:rPr lang="ja-JP" altLang="en-US" smtClean="0"/>
              <a:pPr algn="ctr"/>
              <a:t>8</a:t>
            </a:fld>
            <a:endParaRPr lang="ja-JP" altLang="en-US" dirty="0"/>
          </a:p>
        </p:txBody>
      </p:sp>
    </p:spTree>
    <p:extLst>
      <p:ext uri="{BB962C8B-B14F-4D97-AF65-F5344CB8AC3E}">
        <p14:creationId xmlns:p14="http://schemas.microsoft.com/office/powerpoint/2010/main" val="402063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4E5EE-1FD1-5D4B-9694-3F28446FC325}"/>
              </a:ext>
            </a:extLst>
          </p:cNvPr>
          <p:cNvSpPr>
            <a:spLocks noGrp="1"/>
          </p:cNvSpPr>
          <p:nvPr>
            <p:ph type="title"/>
          </p:nvPr>
        </p:nvSpPr>
        <p:spPr/>
        <p:txBody>
          <a:bodyPr/>
          <a:lstStyle/>
          <a:p>
            <a:r>
              <a:rPr kumimoji="1" lang="ja-JP" altLang="en-US"/>
              <a:t>プラグイン環境</a:t>
            </a:r>
          </a:p>
        </p:txBody>
      </p:sp>
      <p:sp>
        <p:nvSpPr>
          <p:cNvPr id="3" name="コンテンツ プレースホルダー 2">
            <a:extLst>
              <a:ext uri="{FF2B5EF4-FFF2-40B4-BE49-F238E27FC236}">
                <a16:creationId xmlns:a16="http://schemas.microsoft.com/office/drawing/2014/main" id="{EA0DF991-2031-4040-BEE0-3536F0024678}"/>
              </a:ext>
            </a:extLst>
          </p:cNvPr>
          <p:cNvSpPr>
            <a:spLocks noGrp="1"/>
          </p:cNvSpPr>
          <p:nvPr>
            <p:ph idx="1"/>
          </p:nvPr>
        </p:nvSpPr>
        <p:spPr/>
        <p:txBody>
          <a:bodyPr/>
          <a:lstStyle/>
          <a:p>
            <a:endParaRPr lang="en-US" altLang="ja-JP" dirty="0">
              <a:solidFill>
                <a:srgbClr val="FF0000"/>
              </a:solidFill>
            </a:endParaRPr>
          </a:p>
          <a:p>
            <a:r>
              <a:rPr lang="ja-JP" altLang="en-US"/>
              <a:t>魚本、大須賀、中村</a:t>
            </a:r>
            <a:r>
              <a:rPr lang="en-US" altLang="ja-JP" dirty="0"/>
              <a:t>(2018)</a:t>
            </a:r>
            <a:r>
              <a:rPr lang="ja-JP" altLang="en-US"/>
              <a:t>らと同じ環境を再現</a:t>
            </a:r>
            <a:endParaRPr lang="en-US" altLang="ja-JP" dirty="0"/>
          </a:p>
          <a:p>
            <a:pPr lvl="1"/>
            <a:endParaRPr lang="en-US" altLang="ja-JP" sz="2400" dirty="0"/>
          </a:p>
          <a:p>
            <a:pPr lvl="1"/>
            <a:endParaRPr lang="en-US" altLang="ja-JP" dirty="0"/>
          </a:p>
          <a:p>
            <a:pPr marL="0" indent="0">
              <a:buNone/>
            </a:pPr>
            <a:endParaRPr lang="en-US" altLang="ja-JP" dirty="0"/>
          </a:p>
          <a:p>
            <a:pPr marL="0" indent="0">
              <a:buNone/>
            </a:pPr>
            <a:r>
              <a:rPr lang="en-US" altLang="ja-JP" dirty="0"/>
              <a:t>	</a:t>
            </a:r>
            <a:r>
              <a:rPr kumimoji="1" lang="ja-JP" altLang="en-US"/>
              <a:t>使用できないプラグインが多数存在</a:t>
            </a:r>
          </a:p>
        </p:txBody>
      </p:sp>
      <p:sp>
        <p:nvSpPr>
          <p:cNvPr id="4" name="スライド番号プレースホルダー 3">
            <a:extLst>
              <a:ext uri="{FF2B5EF4-FFF2-40B4-BE49-F238E27FC236}">
                <a16:creationId xmlns:a16="http://schemas.microsoft.com/office/drawing/2014/main" id="{CAC64973-2262-C94A-AB0E-F1EC3D548D08}"/>
              </a:ext>
            </a:extLst>
          </p:cNvPr>
          <p:cNvSpPr>
            <a:spLocks noGrp="1"/>
          </p:cNvSpPr>
          <p:nvPr>
            <p:ph type="sldNum" sz="quarter" idx="12"/>
          </p:nvPr>
        </p:nvSpPr>
        <p:spPr/>
        <p:txBody>
          <a:bodyPr/>
          <a:lstStyle/>
          <a:p>
            <a:pPr algn="ctr"/>
            <a:fld id="{CA23F248-F353-4F36-A746-B1953A38AE2D}" type="slidenum">
              <a:rPr lang="ja-JP" altLang="en-US" smtClean="0"/>
              <a:pPr algn="ctr"/>
              <a:t>9</a:t>
            </a:fld>
            <a:endParaRPr lang="ja-JP" altLang="en-US" dirty="0"/>
          </a:p>
        </p:txBody>
      </p:sp>
      <p:sp>
        <p:nvSpPr>
          <p:cNvPr id="5" name="下矢印 4">
            <a:extLst>
              <a:ext uri="{FF2B5EF4-FFF2-40B4-BE49-F238E27FC236}">
                <a16:creationId xmlns:a16="http://schemas.microsoft.com/office/drawing/2014/main" id="{53A1B1BA-4D4E-684F-A351-ED8C1472F298}"/>
              </a:ext>
            </a:extLst>
          </p:cNvPr>
          <p:cNvSpPr/>
          <p:nvPr/>
        </p:nvSpPr>
        <p:spPr>
          <a:xfrm>
            <a:off x="3933998" y="3359125"/>
            <a:ext cx="638002" cy="100811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solidFill>
                <a:schemeClr val="tx1"/>
              </a:solidFill>
            </a:endParaRPr>
          </a:p>
        </p:txBody>
      </p:sp>
    </p:spTree>
    <p:extLst>
      <p:ext uri="{BB962C8B-B14F-4D97-AF65-F5344CB8AC3E}">
        <p14:creationId xmlns:p14="http://schemas.microsoft.com/office/powerpoint/2010/main" val="3498571064"/>
      </p:ext>
    </p:extLst>
  </p:cSld>
  <p:clrMapOvr>
    <a:masterClrMapping/>
  </p:clrMapOvr>
</p:sld>
</file>

<file path=ppt/theme/theme1.xml><?xml version="1.0" encoding="utf-8"?>
<a:theme xmlns:a="http://schemas.openxmlformats.org/drawingml/2006/main" name="TD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TDU</Template>
  <TotalTime>3643</TotalTime>
  <Words>251</Words>
  <Application>Microsoft Macintosh PowerPoint</Application>
  <PresentationFormat>画面に合わせる (4:3)</PresentationFormat>
  <Paragraphs>61</Paragraphs>
  <Slides>11</Slides>
  <Notes>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ＭＳ Ｐゴシック</vt:lpstr>
      <vt:lpstr>Arial</vt:lpstr>
      <vt:lpstr>Calibri</vt:lpstr>
      <vt:lpstr>TDU</vt:lpstr>
      <vt:lpstr>LTIに準拠したネットワーク学習システムの開発</vt:lpstr>
      <vt:lpstr>発表の流れ</vt:lpstr>
      <vt:lpstr>プラグインについて</vt:lpstr>
      <vt:lpstr>Gemを用いての導入</vt:lpstr>
      <vt:lpstr>マニフェストを用いての導入</vt:lpstr>
      <vt:lpstr>マニフェストを用いての導入</vt:lpstr>
      <vt:lpstr>マニフェストを用いての導入</vt:lpstr>
      <vt:lpstr>シミュレータの進捗</vt:lpstr>
      <vt:lpstr>プラグイン環境</vt:lpstr>
      <vt:lpstr>見た目進捗</vt:lpstr>
      <vt:lpstr>課題</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DNSの負荷分散とキャッシュの有効性に関する予備的検討</dc:title>
  <dc:creator>服部敦</dc:creator>
  <cp:lastModifiedBy>沼田悠貴</cp:lastModifiedBy>
  <cp:revision>131</cp:revision>
  <dcterms:created xsi:type="dcterms:W3CDTF">2014-06-12T11:51:00Z</dcterms:created>
  <dcterms:modified xsi:type="dcterms:W3CDTF">2018-10-04T15:30:20Z</dcterms:modified>
</cp:coreProperties>
</file>