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3310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126</cp:revision>
  <dcterms:created xsi:type="dcterms:W3CDTF">2014-06-12T11:51:00Z</dcterms:created>
  <dcterms:modified xsi:type="dcterms:W3CDTF">2018-11-25T17:23:30Z</dcterms:modified>
</cp:coreProperties>
</file>