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 id="2147483697" r:id="rId3"/>
    <p:sldMasterId id="2147483709" r:id="rId4"/>
    <p:sldMasterId id="2147483721" r:id="rId5"/>
    <p:sldMasterId id="2147483733" r:id="rId6"/>
    <p:sldMasterId id="2147483745" r:id="rId7"/>
  </p:sldMasterIdLst>
  <p:notesMasterIdLst>
    <p:notesMasterId r:id="rId83"/>
  </p:notesMasterIdLst>
  <p:sldIdLst>
    <p:sldId id="256" r:id="rId8"/>
    <p:sldId id="257" r:id="rId9"/>
    <p:sldId id="312" r:id="rId10"/>
    <p:sldId id="478" r:id="rId11"/>
    <p:sldId id="479" r:id="rId12"/>
    <p:sldId id="480" r:id="rId13"/>
    <p:sldId id="481" r:id="rId14"/>
    <p:sldId id="495" r:id="rId15"/>
    <p:sldId id="482" r:id="rId16"/>
    <p:sldId id="483" r:id="rId17"/>
    <p:sldId id="484" r:id="rId18"/>
    <p:sldId id="485" r:id="rId19"/>
    <p:sldId id="486" r:id="rId20"/>
    <p:sldId id="487" r:id="rId21"/>
    <p:sldId id="488" r:id="rId22"/>
    <p:sldId id="489" r:id="rId23"/>
    <p:sldId id="490" r:id="rId24"/>
    <p:sldId id="386" r:id="rId25"/>
    <p:sldId id="462" r:id="rId26"/>
    <p:sldId id="387" r:id="rId27"/>
    <p:sldId id="463" r:id="rId28"/>
    <p:sldId id="464" r:id="rId29"/>
    <p:sldId id="465" r:id="rId30"/>
    <p:sldId id="466" r:id="rId31"/>
    <p:sldId id="467" r:id="rId32"/>
    <p:sldId id="468" r:id="rId33"/>
    <p:sldId id="496" r:id="rId34"/>
    <p:sldId id="470" r:id="rId35"/>
    <p:sldId id="471" r:id="rId36"/>
    <p:sldId id="472" r:id="rId37"/>
    <p:sldId id="473" r:id="rId38"/>
    <p:sldId id="474" r:id="rId39"/>
    <p:sldId id="388" r:id="rId40"/>
    <p:sldId id="425" r:id="rId41"/>
    <p:sldId id="426" r:id="rId42"/>
    <p:sldId id="427" r:id="rId43"/>
    <p:sldId id="428" r:id="rId44"/>
    <p:sldId id="429" r:id="rId45"/>
    <p:sldId id="430" r:id="rId46"/>
    <p:sldId id="431" r:id="rId47"/>
    <p:sldId id="432" r:id="rId48"/>
    <p:sldId id="389" r:id="rId49"/>
    <p:sldId id="384" r:id="rId50"/>
    <p:sldId id="385" r:id="rId51"/>
    <p:sldId id="390" r:id="rId52"/>
    <p:sldId id="391" r:id="rId53"/>
    <p:sldId id="392" r:id="rId54"/>
    <p:sldId id="419" r:id="rId55"/>
    <p:sldId id="491" r:id="rId56"/>
    <p:sldId id="492" r:id="rId57"/>
    <p:sldId id="395" r:id="rId58"/>
    <p:sldId id="493" r:id="rId59"/>
    <p:sldId id="396" r:id="rId60"/>
    <p:sldId id="494" r:id="rId61"/>
    <p:sldId id="397" r:id="rId62"/>
    <p:sldId id="398" r:id="rId63"/>
    <p:sldId id="399" r:id="rId64"/>
    <p:sldId id="400" r:id="rId65"/>
    <p:sldId id="402" r:id="rId66"/>
    <p:sldId id="475" r:id="rId67"/>
    <p:sldId id="476" r:id="rId68"/>
    <p:sldId id="477" r:id="rId69"/>
    <p:sldId id="403" r:id="rId70"/>
    <p:sldId id="404" r:id="rId71"/>
    <p:sldId id="405" r:id="rId72"/>
    <p:sldId id="423" r:id="rId73"/>
    <p:sldId id="411" r:id="rId74"/>
    <p:sldId id="415" r:id="rId75"/>
    <p:sldId id="416" r:id="rId76"/>
    <p:sldId id="417" r:id="rId77"/>
    <p:sldId id="412" r:id="rId78"/>
    <p:sldId id="420" r:id="rId79"/>
    <p:sldId id="408" r:id="rId80"/>
    <p:sldId id="409" r:id="rId81"/>
    <p:sldId id="424" r:id="rId82"/>
  </p:sldIdLst>
  <p:sldSz cx="9144000" cy="5143500" type="screen16x9"/>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31"/>
    <p:restoredTop sz="87232" autoAdjust="0"/>
  </p:normalViewPr>
  <p:slideViewPr>
    <p:cSldViewPr>
      <p:cViewPr varScale="1">
        <p:scale>
          <a:sx n="110" d="100"/>
          <a:sy n="110" d="100"/>
        </p:scale>
        <p:origin x="1288"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notesMaster" Target="notesMasters/notesMaster1.xml"/><Relationship Id="rId84" Type="http://schemas.openxmlformats.org/officeDocument/2006/relationships/presProps" Target="presProps.xml"/><Relationship Id="rId85" Type="http://schemas.openxmlformats.org/officeDocument/2006/relationships/viewProps" Target="viewProps.xml"/><Relationship Id="rId86" Type="http://schemas.openxmlformats.org/officeDocument/2006/relationships/theme" Target="theme/theme1.xml"/><Relationship Id="rId8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33A49C-C111-344B-9FA3-231F882F3F23}" type="doc">
      <dgm:prSet loTypeId="urn:microsoft.com/office/officeart/2005/8/layout/lProcess3" loCatId="process" qsTypeId="urn:microsoft.com/office/officeart/2005/8/quickstyle/simple4" qsCatId="simple" csTypeId="urn:microsoft.com/office/officeart/2005/8/colors/accent1_2" csCatId="accent1" phldr="1"/>
      <dgm:spPr/>
      <dgm:t>
        <a:bodyPr/>
        <a:lstStyle/>
        <a:p>
          <a:endParaRPr kumimoji="1" lang="ja-JP" altLang="en-US"/>
        </a:p>
      </dgm:t>
    </dgm:pt>
    <dgm:pt modelId="{37676A3E-693B-E34E-A893-050AC23DBDE8}">
      <dgm:prSet custT="1"/>
      <dgm:spPr/>
      <dgm:t>
        <a:bodyPr/>
        <a:lstStyle/>
        <a:p>
          <a:pPr rtl="0"/>
          <a:r>
            <a:rPr kumimoji="1" lang="ja-JP" altLang="en-US" sz="2200" b="1" baseline="0" dirty="0" smtClean="0"/>
            <a:t>用語学習</a:t>
          </a:r>
          <a:endParaRPr lang="ja-JP" altLang="en-US" sz="2200" b="1" baseline="0" dirty="0"/>
        </a:p>
      </dgm:t>
    </dgm:pt>
    <dgm:pt modelId="{8EE8DB11-C9D4-2C4E-8DE4-04AFCF2F23F8}" type="parTrans" cxnId="{6D8C1DF8-4865-3E44-8FE6-4570DCF86597}">
      <dgm:prSet/>
      <dgm:spPr/>
      <dgm:t>
        <a:bodyPr/>
        <a:lstStyle/>
        <a:p>
          <a:endParaRPr kumimoji="1" lang="ja-JP" altLang="en-US"/>
        </a:p>
      </dgm:t>
    </dgm:pt>
    <dgm:pt modelId="{70EF74B3-C958-B74F-8D92-757A1E605D20}" type="sibTrans" cxnId="{6D8C1DF8-4865-3E44-8FE6-4570DCF86597}">
      <dgm:prSet/>
      <dgm:spPr/>
      <dgm:t>
        <a:bodyPr/>
        <a:lstStyle/>
        <a:p>
          <a:endParaRPr kumimoji="1" lang="ja-JP" altLang="en-US"/>
        </a:p>
      </dgm:t>
    </dgm:pt>
    <dgm:pt modelId="{72AB970D-5D20-6741-AC01-A79B7002449E}" type="pres">
      <dgm:prSet presAssocID="{9A33A49C-C111-344B-9FA3-231F882F3F23}" presName="Name0" presStyleCnt="0">
        <dgm:presLayoutVars>
          <dgm:chPref val="3"/>
          <dgm:dir/>
          <dgm:animLvl val="lvl"/>
          <dgm:resizeHandles/>
        </dgm:presLayoutVars>
      </dgm:prSet>
      <dgm:spPr/>
      <dgm:t>
        <a:bodyPr/>
        <a:lstStyle/>
        <a:p>
          <a:endParaRPr kumimoji="1" lang="ja-JP" altLang="en-US"/>
        </a:p>
      </dgm:t>
    </dgm:pt>
    <dgm:pt modelId="{2BFF7D69-FD2A-D245-96EB-5C147B674ECA}" type="pres">
      <dgm:prSet presAssocID="{37676A3E-693B-E34E-A893-050AC23DBDE8}" presName="horFlow" presStyleCnt="0"/>
      <dgm:spPr/>
    </dgm:pt>
    <dgm:pt modelId="{D1E8E63D-200A-9443-86CE-7AC7861C71DC}" type="pres">
      <dgm:prSet presAssocID="{37676A3E-693B-E34E-A893-050AC23DBDE8}" presName="bigChev" presStyleLbl="node1" presStyleIdx="0" presStyleCnt="1" custScaleX="105785" custLinFactNeighborX="-23692" custLinFactNeighborY="-8"/>
      <dgm:spPr/>
      <dgm:t>
        <a:bodyPr/>
        <a:lstStyle/>
        <a:p>
          <a:endParaRPr kumimoji="1" lang="ja-JP" altLang="en-US"/>
        </a:p>
      </dgm:t>
    </dgm:pt>
  </dgm:ptLst>
  <dgm:cxnLst>
    <dgm:cxn modelId="{F82CC3F5-EEDF-43A0-BE35-7890E7ECDA03}" type="presOf" srcId="{37676A3E-693B-E34E-A893-050AC23DBDE8}" destId="{D1E8E63D-200A-9443-86CE-7AC7861C71DC}" srcOrd="0" destOrd="0" presId="urn:microsoft.com/office/officeart/2005/8/layout/lProcess3"/>
    <dgm:cxn modelId="{6D8C1DF8-4865-3E44-8FE6-4570DCF86597}" srcId="{9A33A49C-C111-344B-9FA3-231F882F3F23}" destId="{37676A3E-693B-E34E-A893-050AC23DBDE8}" srcOrd="0" destOrd="0" parTransId="{8EE8DB11-C9D4-2C4E-8DE4-04AFCF2F23F8}" sibTransId="{70EF74B3-C958-B74F-8D92-757A1E605D20}"/>
    <dgm:cxn modelId="{A19E8CBB-D931-4B6E-B982-45C7B9B637DC}" type="presOf" srcId="{9A33A49C-C111-344B-9FA3-231F882F3F23}" destId="{72AB970D-5D20-6741-AC01-A79B7002449E}" srcOrd="0" destOrd="0" presId="urn:microsoft.com/office/officeart/2005/8/layout/lProcess3"/>
    <dgm:cxn modelId="{F9E101A8-D20F-480D-AF3F-A4F3FDB23CB9}" type="presParOf" srcId="{72AB970D-5D20-6741-AC01-A79B7002449E}" destId="{2BFF7D69-FD2A-D245-96EB-5C147B674ECA}" srcOrd="0" destOrd="0" presId="urn:microsoft.com/office/officeart/2005/8/layout/lProcess3"/>
    <dgm:cxn modelId="{71F3B548-F914-43E0-B755-454E852744E2}" type="presParOf" srcId="{2BFF7D69-FD2A-D245-96EB-5C147B674ECA}" destId="{D1E8E63D-200A-9443-86CE-7AC7861C71DC}"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33A49C-C111-344B-9FA3-231F882F3F23}" type="doc">
      <dgm:prSet loTypeId="urn:microsoft.com/office/officeart/2005/8/layout/lProcess3" loCatId="process" qsTypeId="urn:microsoft.com/office/officeart/2005/8/quickstyle/simple4" qsCatId="simple" csTypeId="urn:microsoft.com/office/officeart/2005/8/colors/accent1_2" csCatId="accent1" phldr="1"/>
      <dgm:spPr/>
      <dgm:t>
        <a:bodyPr/>
        <a:lstStyle/>
        <a:p>
          <a:endParaRPr kumimoji="1" lang="ja-JP" altLang="en-US"/>
        </a:p>
      </dgm:t>
    </dgm:pt>
    <dgm:pt modelId="{37676A3E-693B-E34E-A893-050AC23DBDE8}">
      <dgm:prSet custT="1"/>
      <dgm:spPr/>
      <dgm:t>
        <a:bodyPr/>
        <a:lstStyle/>
        <a:p>
          <a:pPr rtl="0"/>
          <a:r>
            <a:rPr kumimoji="1" lang="ja-JP" altLang="en-US" sz="2200" b="1" baseline="0" dirty="0" smtClean="0"/>
            <a:t>用語学習</a:t>
          </a:r>
          <a:endParaRPr lang="ja-JP" altLang="en-US" sz="2200" b="1" baseline="0" dirty="0"/>
        </a:p>
      </dgm:t>
    </dgm:pt>
    <dgm:pt modelId="{8EE8DB11-C9D4-2C4E-8DE4-04AFCF2F23F8}" type="parTrans" cxnId="{6D8C1DF8-4865-3E44-8FE6-4570DCF86597}">
      <dgm:prSet/>
      <dgm:spPr/>
      <dgm:t>
        <a:bodyPr/>
        <a:lstStyle/>
        <a:p>
          <a:endParaRPr kumimoji="1" lang="ja-JP" altLang="en-US"/>
        </a:p>
      </dgm:t>
    </dgm:pt>
    <dgm:pt modelId="{70EF74B3-C958-B74F-8D92-757A1E605D20}" type="sibTrans" cxnId="{6D8C1DF8-4865-3E44-8FE6-4570DCF86597}">
      <dgm:prSet/>
      <dgm:spPr/>
      <dgm:t>
        <a:bodyPr/>
        <a:lstStyle/>
        <a:p>
          <a:endParaRPr kumimoji="1" lang="ja-JP" altLang="en-US"/>
        </a:p>
      </dgm:t>
    </dgm:pt>
    <dgm:pt modelId="{72AB970D-5D20-6741-AC01-A79B7002449E}" type="pres">
      <dgm:prSet presAssocID="{9A33A49C-C111-344B-9FA3-231F882F3F23}" presName="Name0" presStyleCnt="0">
        <dgm:presLayoutVars>
          <dgm:chPref val="3"/>
          <dgm:dir/>
          <dgm:animLvl val="lvl"/>
          <dgm:resizeHandles/>
        </dgm:presLayoutVars>
      </dgm:prSet>
      <dgm:spPr/>
      <dgm:t>
        <a:bodyPr/>
        <a:lstStyle/>
        <a:p>
          <a:endParaRPr kumimoji="1" lang="ja-JP" altLang="en-US"/>
        </a:p>
      </dgm:t>
    </dgm:pt>
    <dgm:pt modelId="{2BFF7D69-FD2A-D245-96EB-5C147B674ECA}" type="pres">
      <dgm:prSet presAssocID="{37676A3E-693B-E34E-A893-050AC23DBDE8}" presName="horFlow" presStyleCnt="0"/>
      <dgm:spPr/>
    </dgm:pt>
    <dgm:pt modelId="{D1E8E63D-200A-9443-86CE-7AC7861C71DC}" type="pres">
      <dgm:prSet presAssocID="{37676A3E-693B-E34E-A893-050AC23DBDE8}" presName="bigChev" presStyleLbl="node1" presStyleIdx="0" presStyleCnt="1" custScaleX="102135" custLinFactNeighborX="-23692" custLinFactNeighborY="-8"/>
      <dgm:spPr/>
      <dgm:t>
        <a:bodyPr/>
        <a:lstStyle/>
        <a:p>
          <a:endParaRPr kumimoji="1" lang="ja-JP" altLang="en-US"/>
        </a:p>
      </dgm:t>
    </dgm:pt>
  </dgm:ptLst>
  <dgm:cxnLst>
    <dgm:cxn modelId="{2BA9755C-BDDE-4E72-9FA5-E6BED48E9781}" type="presOf" srcId="{37676A3E-693B-E34E-A893-050AC23DBDE8}" destId="{D1E8E63D-200A-9443-86CE-7AC7861C71DC}" srcOrd="0" destOrd="0" presId="urn:microsoft.com/office/officeart/2005/8/layout/lProcess3"/>
    <dgm:cxn modelId="{6D8C1DF8-4865-3E44-8FE6-4570DCF86597}" srcId="{9A33A49C-C111-344B-9FA3-231F882F3F23}" destId="{37676A3E-693B-E34E-A893-050AC23DBDE8}" srcOrd="0" destOrd="0" parTransId="{8EE8DB11-C9D4-2C4E-8DE4-04AFCF2F23F8}" sibTransId="{70EF74B3-C958-B74F-8D92-757A1E605D20}"/>
    <dgm:cxn modelId="{AEC36039-815F-4748-A65D-462F507A565D}" type="presOf" srcId="{9A33A49C-C111-344B-9FA3-231F882F3F23}" destId="{72AB970D-5D20-6741-AC01-A79B7002449E}" srcOrd="0" destOrd="0" presId="urn:microsoft.com/office/officeart/2005/8/layout/lProcess3"/>
    <dgm:cxn modelId="{9FEB680D-5FC0-4582-BA7D-270354A681C6}" type="presParOf" srcId="{72AB970D-5D20-6741-AC01-A79B7002449E}" destId="{2BFF7D69-FD2A-D245-96EB-5C147B674ECA}" srcOrd="0" destOrd="0" presId="urn:microsoft.com/office/officeart/2005/8/layout/lProcess3"/>
    <dgm:cxn modelId="{CB609123-90E9-486E-A022-0EC42E4205D2}" type="presParOf" srcId="{2BFF7D69-FD2A-D245-96EB-5C147B674ECA}" destId="{D1E8E63D-200A-9443-86CE-7AC7861C71DC}"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33A49C-C111-344B-9FA3-231F882F3F23}" type="doc">
      <dgm:prSet loTypeId="urn:microsoft.com/office/officeart/2005/8/layout/lProcess3" loCatId="process" qsTypeId="urn:microsoft.com/office/officeart/2005/8/quickstyle/simple4" qsCatId="simple" csTypeId="urn:microsoft.com/office/officeart/2005/8/colors/accent1_2" csCatId="accent1" phldr="1"/>
      <dgm:spPr/>
      <dgm:t>
        <a:bodyPr/>
        <a:lstStyle/>
        <a:p>
          <a:endParaRPr kumimoji="1" lang="ja-JP" altLang="en-US"/>
        </a:p>
      </dgm:t>
    </dgm:pt>
    <dgm:pt modelId="{37676A3E-693B-E34E-A893-050AC23DBDE8}">
      <dgm:prSet custT="1"/>
      <dgm:spPr/>
      <dgm:t>
        <a:bodyPr/>
        <a:lstStyle/>
        <a:p>
          <a:pPr rtl="0"/>
          <a:r>
            <a:rPr kumimoji="1" lang="ja-JP" altLang="en-US" sz="2200" baseline="0" dirty="0" smtClean="0"/>
            <a:t>用語学習</a:t>
          </a:r>
          <a:endParaRPr lang="ja-JP" altLang="en-US" sz="2200" baseline="0" dirty="0"/>
        </a:p>
      </dgm:t>
    </dgm:pt>
    <dgm:pt modelId="{8EE8DB11-C9D4-2C4E-8DE4-04AFCF2F23F8}" type="parTrans" cxnId="{6D8C1DF8-4865-3E44-8FE6-4570DCF86597}">
      <dgm:prSet/>
      <dgm:spPr/>
      <dgm:t>
        <a:bodyPr/>
        <a:lstStyle/>
        <a:p>
          <a:endParaRPr kumimoji="1" lang="ja-JP" altLang="en-US"/>
        </a:p>
      </dgm:t>
    </dgm:pt>
    <dgm:pt modelId="{70EF74B3-C958-B74F-8D92-757A1E605D20}" type="sibTrans" cxnId="{6D8C1DF8-4865-3E44-8FE6-4570DCF86597}">
      <dgm:prSet/>
      <dgm:spPr/>
      <dgm:t>
        <a:bodyPr/>
        <a:lstStyle/>
        <a:p>
          <a:endParaRPr kumimoji="1" lang="ja-JP" altLang="en-US"/>
        </a:p>
      </dgm:t>
    </dgm:pt>
    <dgm:pt modelId="{72AB970D-5D20-6741-AC01-A79B7002449E}" type="pres">
      <dgm:prSet presAssocID="{9A33A49C-C111-344B-9FA3-231F882F3F23}" presName="Name0" presStyleCnt="0">
        <dgm:presLayoutVars>
          <dgm:chPref val="3"/>
          <dgm:dir/>
          <dgm:animLvl val="lvl"/>
          <dgm:resizeHandles/>
        </dgm:presLayoutVars>
      </dgm:prSet>
      <dgm:spPr/>
      <dgm:t>
        <a:bodyPr/>
        <a:lstStyle/>
        <a:p>
          <a:endParaRPr kumimoji="1" lang="ja-JP" altLang="en-US"/>
        </a:p>
      </dgm:t>
    </dgm:pt>
    <dgm:pt modelId="{2BFF7D69-FD2A-D245-96EB-5C147B674ECA}" type="pres">
      <dgm:prSet presAssocID="{37676A3E-693B-E34E-A893-050AC23DBDE8}" presName="horFlow" presStyleCnt="0"/>
      <dgm:spPr/>
    </dgm:pt>
    <dgm:pt modelId="{D1E8E63D-200A-9443-86CE-7AC7861C71DC}" type="pres">
      <dgm:prSet presAssocID="{37676A3E-693B-E34E-A893-050AC23DBDE8}" presName="bigChev" presStyleLbl="node1" presStyleIdx="0" presStyleCnt="1" custLinFactNeighborX="-23692" custLinFactNeighborY="-8"/>
      <dgm:spPr/>
      <dgm:t>
        <a:bodyPr/>
        <a:lstStyle/>
        <a:p>
          <a:endParaRPr kumimoji="1" lang="ja-JP" altLang="en-US"/>
        </a:p>
      </dgm:t>
    </dgm:pt>
  </dgm:ptLst>
  <dgm:cxnLst>
    <dgm:cxn modelId="{0A0E69E0-74FA-4881-9730-D63D805E0EA4}" type="presOf" srcId="{9A33A49C-C111-344B-9FA3-231F882F3F23}" destId="{72AB970D-5D20-6741-AC01-A79B7002449E}" srcOrd="0" destOrd="0" presId="urn:microsoft.com/office/officeart/2005/8/layout/lProcess3"/>
    <dgm:cxn modelId="{6D8C1DF8-4865-3E44-8FE6-4570DCF86597}" srcId="{9A33A49C-C111-344B-9FA3-231F882F3F23}" destId="{37676A3E-693B-E34E-A893-050AC23DBDE8}" srcOrd="0" destOrd="0" parTransId="{8EE8DB11-C9D4-2C4E-8DE4-04AFCF2F23F8}" sibTransId="{70EF74B3-C958-B74F-8D92-757A1E605D20}"/>
    <dgm:cxn modelId="{17E0FE8F-5B15-4FD9-92E2-A2098A2C68D6}" type="presOf" srcId="{37676A3E-693B-E34E-A893-050AC23DBDE8}" destId="{D1E8E63D-200A-9443-86CE-7AC7861C71DC}" srcOrd="0" destOrd="0" presId="urn:microsoft.com/office/officeart/2005/8/layout/lProcess3"/>
    <dgm:cxn modelId="{7624696E-3D88-4AE2-81A2-C0AE28003047}" type="presParOf" srcId="{72AB970D-5D20-6741-AC01-A79B7002449E}" destId="{2BFF7D69-FD2A-D245-96EB-5C147B674ECA}" srcOrd="0" destOrd="0" presId="urn:microsoft.com/office/officeart/2005/8/layout/lProcess3"/>
    <dgm:cxn modelId="{EA6854D4-51B0-4DFE-A500-53FFF3210566}" type="presParOf" srcId="{2BFF7D69-FD2A-D245-96EB-5C147B674ECA}" destId="{D1E8E63D-200A-9443-86CE-7AC7861C71DC}"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33A49C-C111-344B-9FA3-231F882F3F23}" type="doc">
      <dgm:prSet loTypeId="urn:microsoft.com/office/officeart/2005/8/layout/lProcess3" loCatId="process" qsTypeId="urn:microsoft.com/office/officeart/2005/8/quickstyle/simple4" qsCatId="simple" csTypeId="urn:microsoft.com/office/officeart/2005/8/colors/accent1_2" csCatId="accent1" phldr="1"/>
      <dgm:spPr/>
      <dgm:t>
        <a:bodyPr/>
        <a:lstStyle/>
        <a:p>
          <a:endParaRPr kumimoji="1" lang="ja-JP" altLang="en-US"/>
        </a:p>
      </dgm:t>
    </dgm:pt>
    <dgm:pt modelId="{37676A3E-693B-E34E-A893-050AC23DBDE8}">
      <dgm:prSet custT="1"/>
      <dgm:spPr>
        <a:solidFill>
          <a:schemeClr val="accent1">
            <a:lumMod val="40000"/>
            <a:lumOff val="60000"/>
          </a:schemeClr>
        </a:solidFill>
      </dgm:spPr>
      <dgm:t>
        <a:bodyPr/>
        <a:lstStyle/>
        <a:p>
          <a:pPr rtl="0"/>
          <a:r>
            <a:rPr kumimoji="1" lang="ja-JP" altLang="en-US" sz="2200" b="1" baseline="0" dirty="0" smtClean="0"/>
            <a:t>用語学習</a:t>
          </a:r>
          <a:endParaRPr lang="ja-JP" altLang="en-US" sz="2200" b="1" baseline="0" dirty="0"/>
        </a:p>
      </dgm:t>
    </dgm:pt>
    <dgm:pt modelId="{8EE8DB11-C9D4-2C4E-8DE4-04AFCF2F23F8}" type="parTrans" cxnId="{6D8C1DF8-4865-3E44-8FE6-4570DCF86597}">
      <dgm:prSet/>
      <dgm:spPr/>
      <dgm:t>
        <a:bodyPr/>
        <a:lstStyle/>
        <a:p>
          <a:endParaRPr kumimoji="1" lang="ja-JP" altLang="en-US"/>
        </a:p>
      </dgm:t>
    </dgm:pt>
    <dgm:pt modelId="{70EF74B3-C958-B74F-8D92-757A1E605D20}" type="sibTrans" cxnId="{6D8C1DF8-4865-3E44-8FE6-4570DCF86597}">
      <dgm:prSet/>
      <dgm:spPr/>
      <dgm:t>
        <a:bodyPr/>
        <a:lstStyle/>
        <a:p>
          <a:endParaRPr kumimoji="1" lang="ja-JP" altLang="en-US"/>
        </a:p>
      </dgm:t>
    </dgm:pt>
    <dgm:pt modelId="{72AB970D-5D20-6741-AC01-A79B7002449E}" type="pres">
      <dgm:prSet presAssocID="{9A33A49C-C111-344B-9FA3-231F882F3F23}" presName="Name0" presStyleCnt="0">
        <dgm:presLayoutVars>
          <dgm:chPref val="3"/>
          <dgm:dir/>
          <dgm:animLvl val="lvl"/>
          <dgm:resizeHandles/>
        </dgm:presLayoutVars>
      </dgm:prSet>
      <dgm:spPr/>
      <dgm:t>
        <a:bodyPr/>
        <a:lstStyle/>
        <a:p>
          <a:endParaRPr kumimoji="1" lang="ja-JP" altLang="en-US"/>
        </a:p>
      </dgm:t>
    </dgm:pt>
    <dgm:pt modelId="{2BFF7D69-FD2A-D245-96EB-5C147B674ECA}" type="pres">
      <dgm:prSet presAssocID="{37676A3E-693B-E34E-A893-050AC23DBDE8}" presName="horFlow" presStyleCnt="0"/>
      <dgm:spPr/>
    </dgm:pt>
    <dgm:pt modelId="{D1E8E63D-200A-9443-86CE-7AC7861C71DC}" type="pres">
      <dgm:prSet presAssocID="{37676A3E-693B-E34E-A893-050AC23DBDE8}" presName="bigChev" presStyleLbl="node1" presStyleIdx="0" presStyleCnt="1" custScaleX="105785" custLinFactNeighborX="-23692" custLinFactNeighborY="-8"/>
      <dgm:spPr/>
      <dgm:t>
        <a:bodyPr/>
        <a:lstStyle/>
        <a:p>
          <a:endParaRPr kumimoji="1" lang="ja-JP" altLang="en-US"/>
        </a:p>
      </dgm:t>
    </dgm:pt>
  </dgm:ptLst>
  <dgm:cxnLst>
    <dgm:cxn modelId="{6D8C1DF8-4865-3E44-8FE6-4570DCF86597}" srcId="{9A33A49C-C111-344B-9FA3-231F882F3F23}" destId="{37676A3E-693B-E34E-A893-050AC23DBDE8}" srcOrd="0" destOrd="0" parTransId="{8EE8DB11-C9D4-2C4E-8DE4-04AFCF2F23F8}" sibTransId="{70EF74B3-C958-B74F-8D92-757A1E605D20}"/>
    <dgm:cxn modelId="{28F494AD-6C92-4D94-A341-C809ABE4C915}" type="presOf" srcId="{9A33A49C-C111-344B-9FA3-231F882F3F23}" destId="{72AB970D-5D20-6741-AC01-A79B7002449E}" srcOrd="0" destOrd="0" presId="urn:microsoft.com/office/officeart/2005/8/layout/lProcess3"/>
    <dgm:cxn modelId="{187F4D5C-568D-4DA8-9798-5BDF36C50B37}" type="presOf" srcId="{37676A3E-693B-E34E-A893-050AC23DBDE8}" destId="{D1E8E63D-200A-9443-86CE-7AC7861C71DC}" srcOrd="0" destOrd="0" presId="urn:microsoft.com/office/officeart/2005/8/layout/lProcess3"/>
    <dgm:cxn modelId="{2C751083-4A52-4F3A-99EC-EB27F45801A0}" type="presParOf" srcId="{72AB970D-5D20-6741-AC01-A79B7002449E}" destId="{2BFF7D69-FD2A-D245-96EB-5C147B674ECA}" srcOrd="0" destOrd="0" presId="urn:microsoft.com/office/officeart/2005/8/layout/lProcess3"/>
    <dgm:cxn modelId="{CD2151CB-740E-46D7-853E-F28DCAEFD31F}" type="presParOf" srcId="{2BFF7D69-FD2A-D245-96EB-5C147B674ECA}" destId="{D1E8E63D-200A-9443-86CE-7AC7861C71DC}"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A33A49C-C111-344B-9FA3-231F882F3F23}" type="doc">
      <dgm:prSet loTypeId="urn:microsoft.com/office/officeart/2005/8/layout/lProcess3" loCatId="process" qsTypeId="urn:microsoft.com/office/officeart/2005/8/quickstyle/simple4" qsCatId="simple" csTypeId="urn:microsoft.com/office/officeart/2005/8/colors/accent1_2" csCatId="accent1" phldr="1"/>
      <dgm:spPr/>
      <dgm:t>
        <a:bodyPr/>
        <a:lstStyle/>
        <a:p>
          <a:endParaRPr kumimoji="1" lang="ja-JP" altLang="en-US"/>
        </a:p>
      </dgm:t>
    </dgm:pt>
    <dgm:pt modelId="{37676A3E-693B-E34E-A893-050AC23DBDE8}">
      <dgm:prSet custT="1"/>
      <dgm:spPr/>
      <dgm:t>
        <a:bodyPr/>
        <a:lstStyle/>
        <a:p>
          <a:pPr rtl="0"/>
          <a:r>
            <a:rPr kumimoji="1" lang="ja-JP" altLang="en-US" sz="2200" b="1" baseline="0" dirty="0" smtClean="0"/>
            <a:t>用語学習</a:t>
          </a:r>
          <a:endParaRPr lang="ja-JP" altLang="en-US" sz="2200" b="1" baseline="0" dirty="0"/>
        </a:p>
      </dgm:t>
    </dgm:pt>
    <dgm:pt modelId="{8EE8DB11-C9D4-2C4E-8DE4-04AFCF2F23F8}" type="parTrans" cxnId="{6D8C1DF8-4865-3E44-8FE6-4570DCF86597}">
      <dgm:prSet/>
      <dgm:spPr/>
      <dgm:t>
        <a:bodyPr/>
        <a:lstStyle/>
        <a:p>
          <a:endParaRPr kumimoji="1" lang="ja-JP" altLang="en-US"/>
        </a:p>
      </dgm:t>
    </dgm:pt>
    <dgm:pt modelId="{70EF74B3-C958-B74F-8D92-757A1E605D20}" type="sibTrans" cxnId="{6D8C1DF8-4865-3E44-8FE6-4570DCF86597}">
      <dgm:prSet/>
      <dgm:spPr/>
      <dgm:t>
        <a:bodyPr/>
        <a:lstStyle/>
        <a:p>
          <a:endParaRPr kumimoji="1" lang="ja-JP" altLang="en-US"/>
        </a:p>
      </dgm:t>
    </dgm:pt>
    <dgm:pt modelId="{72AB970D-5D20-6741-AC01-A79B7002449E}" type="pres">
      <dgm:prSet presAssocID="{9A33A49C-C111-344B-9FA3-231F882F3F23}" presName="Name0" presStyleCnt="0">
        <dgm:presLayoutVars>
          <dgm:chPref val="3"/>
          <dgm:dir/>
          <dgm:animLvl val="lvl"/>
          <dgm:resizeHandles/>
        </dgm:presLayoutVars>
      </dgm:prSet>
      <dgm:spPr/>
      <dgm:t>
        <a:bodyPr/>
        <a:lstStyle/>
        <a:p>
          <a:endParaRPr kumimoji="1" lang="ja-JP" altLang="en-US"/>
        </a:p>
      </dgm:t>
    </dgm:pt>
    <dgm:pt modelId="{2BFF7D69-FD2A-D245-96EB-5C147B674ECA}" type="pres">
      <dgm:prSet presAssocID="{37676A3E-693B-E34E-A893-050AC23DBDE8}" presName="horFlow" presStyleCnt="0"/>
      <dgm:spPr/>
    </dgm:pt>
    <dgm:pt modelId="{D1E8E63D-200A-9443-86CE-7AC7861C71DC}" type="pres">
      <dgm:prSet presAssocID="{37676A3E-693B-E34E-A893-050AC23DBDE8}" presName="bigChev" presStyleLbl="node1" presStyleIdx="0" presStyleCnt="1" custScaleX="105785" custLinFactNeighborX="-23692" custLinFactNeighborY="-8"/>
      <dgm:spPr/>
      <dgm:t>
        <a:bodyPr/>
        <a:lstStyle/>
        <a:p>
          <a:endParaRPr kumimoji="1" lang="ja-JP" altLang="en-US"/>
        </a:p>
      </dgm:t>
    </dgm:pt>
  </dgm:ptLst>
  <dgm:cxnLst>
    <dgm:cxn modelId="{6D8C1DF8-4865-3E44-8FE6-4570DCF86597}" srcId="{9A33A49C-C111-344B-9FA3-231F882F3F23}" destId="{37676A3E-693B-E34E-A893-050AC23DBDE8}" srcOrd="0" destOrd="0" parTransId="{8EE8DB11-C9D4-2C4E-8DE4-04AFCF2F23F8}" sibTransId="{70EF74B3-C958-B74F-8D92-757A1E605D20}"/>
    <dgm:cxn modelId="{D20C4F69-ADC8-4063-BCEC-EFB6FD2B81E4}" type="presOf" srcId="{37676A3E-693B-E34E-A893-050AC23DBDE8}" destId="{D1E8E63D-200A-9443-86CE-7AC7861C71DC}" srcOrd="0" destOrd="0" presId="urn:microsoft.com/office/officeart/2005/8/layout/lProcess3"/>
    <dgm:cxn modelId="{8977D520-7864-450C-A421-DA33A3949699}" type="presOf" srcId="{9A33A49C-C111-344B-9FA3-231F882F3F23}" destId="{72AB970D-5D20-6741-AC01-A79B7002449E}" srcOrd="0" destOrd="0" presId="urn:microsoft.com/office/officeart/2005/8/layout/lProcess3"/>
    <dgm:cxn modelId="{054B539D-1156-447F-93C4-DB4DFEFCD785}" type="presParOf" srcId="{72AB970D-5D20-6741-AC01-A79B7002449E}" destId="{2BFF7D69-FD2A-D245-96EB-5C147B674ECA}" srcOrd="0" destOrd="0" presId="urn:microsoft.com/office/officeart/2005/8/layout/lProcess3"/>
    <dgm:cxn modelId="{B8BE022C-CEA9-4B22-B9B3-118E7E7ADC87}" type="presParOf" srcId="{2BFF7D69-FD2A-D245-96EB-5C147B674ECA}" destId="{D1E8E63D-200A-9443-86CE-7AC7861C71DC}"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A33A49C-C111-344B-9FA3-231F882F3F23}" type="doc">
      <dgm:prSet loTypeId="urn:microsoft.com/office/officeart/2005/8/layout/lProcess3" loCatId="process" qsTypeId="urn:microsoft.com/office/officeart/2005/8/quickstyle/simple4" qsCatId="simple" csTypeId="urn:microsoft.com/office/officeart/2005/8/colors/accent1_2" csCatId="accent1" phldr="1"/>
      <dgm:spPr/>
      <dgm:t>
        <a:bodyPr/>
        <a:lstStyle/>
        <a:p>
          <a:endParaRPr kumimoji="1" lang="ja-JP" altLang="en-US"/>
        </a:p>
      </dgm:t>
    </dgm:pt>
    <dgm:pt modelId="{37676A3E-693B-E34E-A893-050AC23DBDE8}">
      <dgm:prSet custT="1"/>
      <dgm:spPr>
        <a:solidFill>
          <a:srgbClr val="FF0000"/>
        </a:solidFill>
      </dgm:spPr>
      <dgm:t>
        <a:bodyPr/>
        <a:lstStyle/>
        <a:p>
          <a:pPr rtl="0"/>
          <a:r>
            <a:rPr kumimoji="1" lang="ja-JP" altLang="en-US" sz="2200" b="1" baseline="0" dirty="0" smtClean="0"/>
            <a:t>用語学習</a:t>
          </a:r>
          <a:endParaRPr lang="ja-JP" altLang="en-US" sz="2200" b="1" baseline="0" dirty="0"/>
        </a:p>
      </dgm:t>
    </dgm:pt>
    <dgm:pt modelId="{8EE8DB11-C9D4-2C4E-8DE4-04AFCF2F23F8}" type="parTrans" cxnId="{6D8C1DF8-4865-3E44-8FE6-4570DCF86597}">
      <dgm:prSet/>
      <dgm:spPr/>
      <dgm:t>
        <a:bodyPr/>
        <a:lstStyle/>
        <a:p>
          <a:endParaRPr kumimoji="1" lang="ja-JP" altLang="en-US"/>
        </a:p>
      </dgm:t>
    </dgm:pt>
    <dgm:pt modelId="{70EF74B3-C958-B74F-8D92-757A1E605D20}" type="sibTrans" cxnId="{6D8C1DF8-4865-3E44-8FE6-4570DCF86597}">
      <dgm:prSet/>
      <dgm:spPr/>
      <dgm:t>
        <a:bodyPr/>
        <a:lstStyle/>
        <a:p>
          <a:endParaRPr kumimoji="1" lang="ja-JP" altLang="en-US"/>
        </a:p>
      </dgm:t>
    </dgm:pt>
    <dgm:pt modelId="{72AB970D-5D20-6741-AC01-A79B7002449E}" type="pres">
      <dgm:prSet presAssocID="{9A33A49C-C111-344B-9FA3-231F882F3F23}" presName="Name0" presStyleCnt="0">
        <dgm:presLayoutVars>
          <dgm:chPref val="3"/>
          <dgm:dir/>
          <dgm:animLvl val="lvl"/>
          <dgm:resizeHandles/>
        </dgm:presLayoutVars>
      </dgm:prSet>
      <dgm:spPr/>
      <dgm:t>
        <a:bodyPr/>
        <a:lstStyle/>
        <a:p>
          <a:endParaRPr kumimoji="1" lang="ja-JP" altLang="en-US"/>
        </a:p>
      </dgm:t>
    </dgm:pt>
    <dgm:pt modelId="{2BFF7D69-FD2A-D245-96EB-5C147B674ECA}" type="pres">
      <dgm:prSet presAssocID="{37676A3E-693B-E34E-A893-050AC23DBDE8}" presName="horFlow" presStyleCnt="0"/>
      <dgm:spPr/>
    </dgm:pt>
    <dgm:pt modelId="{D1E8E63D-200A-9443-86CE-7AC7861C71DC}" type="pres">
      <dgm:prSet presAssocID="{37676A3E-693B-E34E-A893-050AC23DBDE8}" presName="bigChev" presStyleLbl="node1" presStyleIdx="0" presStyleCnt="1" custScaleX="105785" custLinFactNeighborX="-23692" custLinFactNeighborY="-8"/>
      <dgm:spPr/>
      <dgm:t>
        <a:bodyPr/>
        <a:lstStyle/>
        <a:p>
          <a:endParaRPr kumimoji="1" lang="ja-JP" altLang="en-US"/>
        </a:p>
      </dgm:t>
    </dgm:pt>
  </dgm:ptLst>
  <dgm:cxnLst>
    <dgm:cxn modelId="{7B35CC91-70FA-424D-B1E2-A548342F0D15}" type="presOf" srcId="{37676A3E-693B-E34E-A893-050AC23DBDE8}" destId="{D1E8E63D-200A-9443-86CE-7AC7861C71DC}" srcOrd="0" destOrd="0" presId="urn:microsoft.com/office/officeart/2005/8/layout/lProcess3"/>
    <dgm:cxn modelId="{6D8C1DF8-4865-3E44-8FE6-4570DCF86597}" srcId="{9A33A49C-C111-344B-9FA3-231F882F3F23}" destId="{37676A3E-693B-E34E-A893-050AC23DBDE8}" srcOrd="0" destOrd="0" parTransId="{8EE8DB11-C9D4-2C4E-8DE4-04AFCF2F23F8}" sibTransId="{70EF74B3-C958-B74F-8D92-757A1E605D20}"/>
    <dgm:cxn modelId="{1E83CA7C-EF22-4B49-84C0-7C07E1F499A4}" type="presOf" srcId="{9A33A49C-C111-344B-9FA3-231F882F3F23}" destId="{72AB970D-5D20-6741-AC01-A79B7002449E}" srcOrd="0" destOrd="0" presId="urn:microsoft.com/office/officeart/2005/8/layout/lProcess3"/>
    <dgm:cxn modelId="{6AAA58EF-89BF-45CD-AF4F-1B907ACDB119}" type="presParOf" srcId="{72AB970D-5D20-6741-AC01-A79B7002449E}" destId="{2BFF7D69-FD2A-D245-96EB-5C147B674ECA}" srcOrd="0" destOrd="0" presId="urn:microsoft.com/office/officeart/2005/8/layout/lProcess3"/>
    <dgm:cxn modelId="{74EB87B1-BC19-4E35-AA47-A90303FEC184}" type="presParOf" srcId="{2BFF7D69-FD2A-D245-96EB-5C147B674ECA}" destId="{D1E8E63D-200A-9443-86CE-7AC7861C71DC}"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A33A49C-C111-344B-9FA3-231F882F3F23}" type="doc">
      <dgm:prSet loTypeId="urn:microsoft.com/office/officeart/2005/8/layout/lProcess3" loCatId="process" qsTypeId="urn:microsoft.com/office/officeart/2005/8/quickstyle/simple4" qsCatId="simple" csTypeId="urn:microsoft.com/office/officeart/2005/8/colors/accent1_2" csCatId="accent1" phldr="1"/>
      <dgm:spPr/>
      <dgm:t>
        <a:bodyPr/>
        <a:lstStyle/>
        <a:p>
          <a:endParaRPr kumimoji="1" lang="ja-JP" altLang="en-US"/>
        </a:p>
      </dgm:t>
    </dgm:pt>
    <dgm:pt modelId="{37676A3E-693B-E34E-A893-050AC23DBDE8}">
      <dgm:prSet custT="1"/>
      <dgm:spPr>
        <a:solidFill>
          <a:srgbClr val="FF0000"/>
        </a:solidFill>
      </dgm:spPr>
      <dgm:t>
        <a:bodyPr/>
        <a:lstStyle/>
        <a:p>
          <a:pPr rtl="0"/>
          <a:r>
            <a:rPr kumimoji="1" lang="ja-JP" altLang="en-US" sz="2200" b="1" baseline="0" dirty="0" smtClean="0"/>
            <a:t>用語学習</a:t>
          </a:r>
          <a:endParaRPr lang="ja-JP" altLang="en-US" sz="2200" b="1" baseline="0" dirty="0"/>
        </a:p>
      </dgm:t>
    </dgm:pt>
    <dgm:pt modelId="{8EE8DB11-C9D4-2C4E-8DE4-04AFCF2F23F8}" type="parTrans" cxnId="{6D8C1DF8-4865-3E44-8FE6-4570DCF86597}">
      <dgm:prSet/>
      <dgm:spPr/>
      <dgm:t>
        <a:bodyPr/>
        <a:lstStyle/>
        <a:p>
          <a:endParaRPr kumimoji="1" lang="ja-JP" altLang="en-US"/>
        </a:p>
      </dgm:t>
    </dgm:pt>
    <dgm:pt modelId="{70EF74B3-C958-B74F-8D92-757A1E605D20}" type="sibTrans" cxnId="{6D8C1DF8-4865-3E44-8FE6-4570DCF86597}">
      <dgm:prSet/>
      <dgm:spPr/>
      <dgm:t>
        <a:bodyPr/>
        <a:lstStyle/>
        <a:p>
          <a:endParaRPr kumimoji="1" lang="ja-JP" altLang="en-US"/>
        </a:p>
      </dgm:t>
    </dgm:pt>
    <dgm:pt modelId="{72AB970D-5D20-6741-AC01-A79B7002449E}" type="pres">
      <dgm:prSet presAssocID="{9A33A49C-C111-344B-9FA3-231F882F3F23}" presName="Name0" presStyleCnt="0">
        <dgm:presLayoutVars>
          <dgm:chPref val="3"/>
          <dgm:dir/>
          <dgm:animLvl val="lvl"/>
          <dgm:resizeHandles/>
        </dgm:presLayoutVars>
      </dgm:prSet>
      <dgm:spPr/>
      <dgm:t>
        <a:bodyPr/>
        <a:lstStyle/>
        <a:p>
          <a:endParaRPr kumimoji="1" lang="ja-JP" altLang="en-US"/>
        </a:p>
      </dgm:t>
    </dgm:pt>
    <dgm:pt modelId="{2BFF7D69-FD2A-D245-96EB-5C147B674ECA}" type="pres">
      <dgm:prSet presAssocID="{37676A3E-693B-E34E-A893-050AC23DBDE8}" presName="horFlow" presStyleCnt="0"/>
      <dgm:spPr/>
    </dgm:pt>
    <dgm:pt modelId="{D1E8E63D-200A-9443-86CE-7AC7861C71DC}" type="pres">
      <dgm:prSet presAssocID="{37676A3E-693B-E34E-A893-050AC23DBDE8}" presName="bigChev" presStyleLbl="node1" presStyleIdx="0" presStyleCnt="1" custScaleX="102135" custLinFactNeighborX="-23692" custLinFactNeighborY="-8"/>
      <dgm:spPr/>
      <dgm:t>
        <a:bodyPr/>
        <a:lstStyle/>
        <a:p>
          <a:endParaRPr kumimoji="1" lang="ja-JP" altLang="en-US"/>
        </a:p>
      </dgm:t>
    </dgm:pt>
  </dgm:ptLst>
  <dgm:cxnLst>
    <dgm:cxn modelId="{4F702EDD-01C6-4C5C-9C3C-5B94AFBAE656}" type="presOf" srcId="{9A33A49C-C111-344B-9FA3-231F882F3F23}" destId="{72AB970D-5D20-6741-AC01-A79B7002449E}" srcOrd="0" destOrd="0" presId="urn:microsoft.com/office/officeart/2005/8/layout/lProcess3"/>
    <dgm:cxn modelId="{6D8C1DF8-4865-3E44-8FE6-4570DCF86597}" srcId="{9A33A49C-C111-344B-9FA3-231F882F3F23}" destId="{37676A3E-693B-E34E-A893-050AC23DBDE8}" srcOrd="0" destOrd="0" parTransId="{8EE8DB11-C9D4-2C4E-8DE4-04AFCF2F23F8}" sibTransId="{70EF74B3-C958-B74F-8D92-757A1E605D20}"/>
    <dgm:cxn modelId="{ADFE9B23-95B0-49D1-9998-D73CABC80F4E}" type="presOf" srcId="{37676A3E-693B-E34E-A893-050AC23DBDE8}" destId="{D1E8E63D-200A-9443-86CE-7AC7861C71DC}" srcOrd="0" destOrd="0" presId="urn:microsoft.com/office/officeart/2005/8/layout/lProcess3"/>
    <dgm:cxn modelId="{6F276B3F-61DB-4340-8A7D-E00DAB2E2AAC}" type="presParOf" srcId="{72AB970D-5D20-6741-AC01-A79B7002449E}" destId="{2BFF7D69-FD2A-D245-96EB-5C147B674ECA}" srcOrd="0" destOrd="0" presId="urn:microsoft.com/office/officeart/2005/8/layout/lProcess3"/>
    <dgm:cxn modelId="{76E2A49D-F079-4D23-AB8B-5C92AAA675B4}" type="presParOf" srcId="{2BFF7D69-FD2A-D245-96EB-5C147B674ECA}" destId="{D1E8E63D-200A-9443-86CE-7AC7861C71DC}"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8E63D-200A-9443-86CE-7AC7861C71DC}">
      <dsp:nvSpPr>
        <dsp:cNvPr id="0" name=""/>
        <dsp:cNvSpPr/>
      </dsp:nvSpPr>
      <dsp:spPr>
        <a:xfrm>
          <a:off x="0" y="0"/>
          <a:ext cx="1955039" cy="739250"/>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kumimoji="1" lang="ja-JP" altLang="en-US" sz="2200" b="1" kern="1200" baseline="0" dirty="0" smtClean="0"/>
            <a:t>用語学習</a:t>
          </a:r>
          <a:endParaRPr lang="ja-JP" altLang="en-US" sz="2200" b="1" kern="1200" baseline="0" dirty="0"/>
        </a:p>
      </dsp:txBody>
      <dsp:txXfrm>
        <a:off x="369625" y="0"/>
        <a:ext cx="1215789" cy="739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8E63D-200A-9443-86CE-7AC7861C71DC}">
      <dsp:nvSpPr>
        <dsp:cNvPr id="0" name=""/>
        <dsp:cNvSpPr/>
      </dsp:nvSpPr>
      <dsp:spPr>
        <a:xfrm>
          <a:off x="0" y="0"/>
          <a:ext cx="1887583" cy="739250"/>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kumimoji="1" lang="ja-JP" altLang="en-US" sz="2200" b="1" kern="1200" baseline="0" dirty="0" smtClean="0"/>
            <a:t>用語学習</a:t>
          </a:r>
          <a:endParaRPr lang="ja-JP" altLang="en-US" sz="2200" b="1" kern="1200" baseline="0" dirty="0"/>
        </a:p>
      </dsp:txBody>
      <dsp:txXfrm>
        <a:off x="369625" y="0"/>
        <a:ext cx="1148333" cy="7392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8E63D-200A-9443-86CE-7AC7861C71DC}">
      <dsp:nvSpPr>
        <dsp:cNvPr id="0" name=""/>
        <dsp:cNvSpPr/>
      </dsp:nvSpPr>
      <dsp:spPr>
        <a:xfrm>
          <a:off x="0" y="0"/>
          <a:ext cx="1848125" cy="739250"/>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kumimoji="1" lang="ja-JP" altLang="en-US" sz="2200" kern="1200" baseline="0" dirty="0" smtClean="0"/>
            <a:t>用語学習</a:t>
          </a:r>
          <a:endParaRPr lang="ja-JP" altLang="en-US" sz="2200" kern="1200" baseline="0" dirty="0"/>
        </a:p>
      </dsp:txBody>
      <dsp:txXfrm>
        <a:off x="369625" y="0"/>
        <a:ext cx="1108875" cy="7392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8E63D-200A-9443-86CE-7AC7861C71DC}">
      <dsp:nvSpPr>
        <dsp:cNvPr id="0" name=""/>
        <dsp:cNvSpPr/>
      </dsp:nvSpPr>
      <dsp:spPr>
        <a:xfrm>
          <a:off x="0" y="0"/>
          <a:ext cx="1955039" cy="739250"/>
        </a:xfrm>
        <a:prstGeom prst="chevron">
          <a:avLst/>
        </a:prstGeom>
        <a:solidFill>
          <a:schemeClr val="accent1">
            <a:lumMod val="40000"/>
            <a:lumOff val="6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kumimoji="1" lang="ja-JP" altLang="en-US" sz="2200" b="1" kern="1200" baseline="0" dirty="0" smtClean="0"/>
            <a:t>用語学習</a:t>
          </a:r>
          <a:endParaRPr lang="ja-JP" altLang="en-US" sz="2200" b="1" kern="1200" baseline="0" dirty="0"/>
        </a:p>
      </dsp:txBody>
      <dsp:txXfrm>
        <a:off x="369625" y="0"/>
        <a:ext cx="1215789" cy="7392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8E63D-200A-9443-86CE-7AC7861C71DC}">
      <dsp:nvSpPr>
        <dsp:cNvPr id="0" name=""/>
        <dsp:cNvSpPr/>
      </dsp:nvSpPr>
      <dsp:spPr>
        <a:xfrm>
          <a:off x="0" y="0"/>
          <a:ext cx="1955039" cy="739250"/>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kumimoji="1" lang="ja-JP" altLang="en-US" sz="2200" b="1" kern="1200" baseline="0" dirty="0" smtClean="0"/>
            <a:t>用語学習</a:t>
          </a:r>
          <a:endParaRPr lang="ja-JP" altLang="en-US" sz="2200" b="1" kern="1200" baseline="0" dirty="0"/>
        </a:p>
      </dsp:txBody>
      <dsp:txXfrm>
        <a:off x="369625" y="0"/>
        <a:ext cx="1215789" cy="7392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8E63D-200A-9443-86CE-7AC7861C71DC}">
      <dsp:nvSpPr>
        <dsp:cNvPr id="0" name=""/>
        <dsp:cNvSpPr/>
      </dsp:nvSpPr>
      <dsp:spPr>
        <a:xfrm>
          <a:off x="0" y="0"/>
          <a:ext cx="1955039" cy="739250"/>
        </a:xfrm>
        <a:prstGeom prst="chevron">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kumimoji="1" lang="ja-JP" altLang="en-US" sz="2200" b="1" kern="1200" baseline="0" dirty="0" smtClean="0"/>
            <a:t>用語学習</a:t>
          </a:r>
          <a:endParaRPr lang="ja-JP" altLang="en-US" sz="2200" b="1" kern="1200" baseline="0" dirty="0"/>
        </a:p>
      </dsp:txBody>
      <dsp:txXfrm>
        <a:off x="369625" y="0"/>
        <a:ext cx="1215789" cy="7392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8E63D-200A-9443-86CE-7AC7861C71DC}">
      <dsp:nvSpPr>
        <dsp:cNvPr id="0" name=""/>
        <dsp:cNvSpPr/>
      </dsp:nvSpPr>
      <dsp:spPr>
        <a:xfrm>
          <a:off x="0" y="0"/>
          <a:ext cx="1887583" cy="739250"/>
        </a:xfrm>
        <a:prstGeom prst="chevron">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kumimoji="1" lang="ja-JP" altLang="en-US" sz="2200" b="1" kern="1200" baseline="0" dirty="0" smtClean="0"/>
            <a:t>用語学習</a:t>
          </a:r>
          <a:endParaRPr lang="ja-JP" altLang="en-US" sz="2200" b="1" kern="1200" baseline="0" dirty="0"/>
        </a:p>
      </dsp:txBody>
      <dsp:txXfrm>
        <a:off x="369625" y="0"/>
        <a:ext cx="1148333" cy="73925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77599B-D796-497B-8D3F-D384F6003F5C}" type="datetimeFigureOut">
              <a:rPr kumimoji="1" lang="ja-JP" altLang="en-US" smtClean="0"/>
              <a:t>2019/1/10</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86D78A-B403-4C7A-A2B3-A54DF8A91D2F}" type="slidenum">
              <a:rPr kumimoji="1" lang="ja-JP" altLang="en-US" smtClean="0"/>
              <a:t>‹#›</a:t>
            </a:fld>
            <a:endParaRPr kumimoji="1" lang="ja-JP" altLang="en-US"/>
          </a:p>
        </p:txBody>
      </p:sp>
    </p:spTree>
    <p:extLst>
      <p:ext uri="{BB962C8B-B14F-4D97-AF65-F5344CB8AC3E}">
        <p14:creationId xmlns:p14="http://schemas.microsoft.com/office/powerpoint/2010/main" val="4079899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386D78A-B403-4C7A-A2B3-A54DF8A91D2F}" type="slidenum">
              <a:rPr kumimoji="1" lang="ja-JP" altLang="en-US" smtClean="0"/>
              <a:t>1</a:t>
            </a:fld>
            <a:endParaRPr kumimoji="1" lang="ja-JP" altLang="en-US"/>
          </a:p>
        </p:txBody>
      </p:sp>
    </p:spTree>
    <p:extLst>
      <p:ext uri="{BB962C8B-B14F-4D97-AF65-F5344CB8AC3E}">
        <p14:creationId xmlns:p14="http://schemas.microsoft.com/office/powerpoint/2010/main" val="1066097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それぞれ分かれてる</a:t>
            </a:r>
          </a:p>
        </p:txBody>
      </p:sp>
      <p:sp>
        <p:nvSpPr>
          <p:cNvPr id="4" name="スライド番号プレースホルダー 3"/>
          <p:cNvSpPr>
            <a:spLocks noGrp="1"/>
          </p:cNvSpPr>
          <p:nvPr>
            <p:ph type="sldNum" sz="quarter" idx="10"/>
          </p:nvPr>
        </p:nvSpPr>
        <p:spPr/>
        <p:txBody>
          <a:bodyPr/>
          <a:lstStyle/>
          <a:p>
            <a:fld id="{DC3B0735-76E0-7B48-BE6D-DDCEE3848C9E}" type="slidenum">
              <a:rPr lang="ja-JP" altLang="en-US" smtClean="0">
                <a:solidFill>
                  <a:prstClr val="black"/>
                </a:solidFill>
              </a:rPr>
              <a:pPr/>
              <a:t>22</a:t>
            </a:fld>
            <a:endParaRPr lang="ja-JP" altLang="en-US">
              <a:solidFill>
                <a:prstClr val="black"/>
              </a:solidFill>
            </a:endParaRPr>
          </a:p>
        </p:txBody>
      </p:sp>
    </p:spTree>
    <p:extLst>
      <p:ext uri="{BB962C8B-B14F-4D97-AF65-F5344CB8AC3E}">
        <p14:creationId xmlns:p14="http://schemas.microsoft.com/office/powerpoint/2010/main" val="952343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ナビ部に追加、問題表示部</a:t>
            </a:r>
          </a:p>
        </p:txBody>
      </p:sp>
      <p:sp>
        <p:nvSpPr>
          <p:cNvPr id="4" name="スライド番号プレースホルダー 3"/>
          <p:cNvSpPr>
            <a:spLocks noGrp="1"/>
          </p:cNvSpPr>
          <p:nvPr>
            <p:ph type="sldNum" sz="quarter" idx="10"/>
          </p:nvPr>
        </p:nvSpPr>
        <p:spPr/>
        <p:txBody>
          <a:bodyPr/>
          <a:lstStyle/>
          <a:p>
            <a:fld id="{DC3B0735-76E0-7B48-BE6D-DDCEE3848C9E}" type="slidenum">
              <a:rPr lang="ja-JP" altLang="en-US" smtClean="0">
                <a:solidFill>
                  <a:prstClr val="black"/>
                </a:solidFill>
              </a:rPr>
              <a:pPr/>
              <a:t>23</a:t>
            </a:fld>
            <a:endParaRPr lang="ja-JP" altLang="en-US">
              <a:solidFill>
                <a:prstClr val="black"/>
              </a:solidFill>
            </a:endParaRPr>
          </a:p>
        </p:txBody>
      </p:sp>
    </p:spTree>
    <p:extLst>
      <p:ext uri="{BB962C8B-B14F-4D97-AF65-F5344CB8AC3E}">
        <p14:creationId xmlns:p14="http://schemas.microsoft.com/office/powerpoint/2010/main" val="2163691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セーブロード</a:t>
            </a:r>
          </a:p>
        </p:txBody>
      </p:sp>
      <p:sp>
        <p:nvSpPr>
          <p:cNvPr id="4" name="スライド番号プレースホルダー 3"/>
          <p:cNvSpPr>
            <a:spLocks noGrp="1"/>
          </p:cNvSpPr>
          <p:nvPr>
            <p:ph type="sldNum" sz="quarter" idx="10"/>
          </p:nvPr>
        </p:nvSpPr>
        <p:spPr/>
        <p:txBody>
          <a:bodyPr/>
          <a:lstStyle/>
          <a:p>
            <a:fld id="{DC3B0735-76E0-7B48-BE6D-DDCEE3848C9E}" type="slidenum">
              <a:rPr lang="ja-JP" altLang="en-US" smtClean="0">
                <a:solidFill>
                  <a:prstClr val="black"/>
                </a:solidFill>
              </a:rPr>
              <a:pPr/>
              <a:t>24</a:t>
            </a:fld>
            <a:endParaRPr lang="ja-JP" altLang="en-US">
              <a:solidFill>
                <a:prstClr val="black"/>
              </a:solidFill>
            </a:endParaRPr>
          </a:p>
        </p:txBody>
      </p:sp>
    </p:spTree>
    <p:extLst>
      <p:ext uri="{BB962C8B-B14F-4D97-AF65-F5344CB8AC3E}">
        <p14:creationId xmlns:p14="http://schemas.microsoft.com/office/powerpoint/2010/main" val="2688267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ナビ部に追加、問題表示部</a:t>
            </a:r>
          </a:p>
        </p:txBody>
      </p:sp>
      <p:sp>
        <p:nvSpPr>
          <p:cNvPr id="4" name="スライド番号プレースホルダー 3"/>
          <p:cNvSpPr>
            <a:spLocks noGrp="1"/>
          </p:cNvSpPr>
          <p:nvPr>
            <p:ph type="sldNum" sz="quarter" idx="10"/>
          </p:nvPr>
        </p:nvSpPr>
        <p:spPr/>
        <p:txBody>
          <a:bodyPr/>
          <a:lstStyle/>
          <a:p>
            <a:fld id="{DC3B0735-76E0-7B48-BE6D-DDCEE3848C9E}" type="slidenum">
              <a:rPr lang="ja-JP" altLang="en-US" smtClean="0">
                <a:solidFill>
                  <a:prstClr val="black"/>
                </a:solidFill>
              </a:rPr>
              <a:pPr/>
              <a:t>25</a:t>
            </a:fld>
            <a:endParaRPr lang="ja-JP" altLang="en-US">
              <a:solidFill>
                <a:prstClr val="black"/>
              </a:solidFill>
            </a:endParaRPr>
          </a:p>
        </p:txBody>
      </p:sp>
    </p:spTree>
    <p:extLst>
      <p:ext uri="{BB962C8B-B14F-4D97-AF65-F5344CB8AC3E}">
        <p14:creationId xmlns:p14="http://schemas.microsoft.com/office/powerpoint/2010/main" val="2439648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ナビ部に追加、問題表示部</a:t>
            </a:r>
          </a:p>
        </p:txBody>
      </p:sp>
      <p:sp>
        <p:nvSpPr>
          <p:cNvPr id="4" name="スライド番号プレースホルダー 3"/>
          <p:cNvSpPr>
            <a:spLocks noGrp="1"/>
          </p:cNvSpPr>
          <p:nvPr>
            <p:ph type="sldNum" sz="quarter" idx="10"/>
          </p:nvPr>
        </p:nvSpPr>
        <p:spPr/>
        <p:txBody>
          <a:bodyPr/>
          <a:lstStyle/>
          <a:p>
            <a:fld id="{DC3B0735-76E0-7B48-BE6D-DDCEE3848C9E}" type="slidenum">
              <a:rPr lang="ja-JP" altLang="en-US" smtClean="0">
                <a:solidFill>
                  <a:prstClr val="black"/>
                </a:solidFill>
              </a:rPr>
              <a:pPr/>
              <a:t>26</a:t>
            </a:fld>
            <a:endParaRPr lang="ja-JP" altLang="en-US">
              <a:solidFill>
                <a:prstClr val="black"/>
              </a:solidFill>
            </a:endParaRPr>
          </a:p>
        </p:txBody>
      </p:sp>
    </p:spTree>
    <p:extLst>
      <p:ext uri="{BB962C8B-B14F-4D97-AF65-F5344CB8AC3E}">
        <p14:creationId xmlns:p14="http://schemas.microsoft.com/office/powerpoint/2010/main" val="3227628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セーブロード</a:t>
            </a:r>
          </a:p>
        </p:txBody>
      </p:sp>
      <p:sp>
        <p:nvSpPr>
          <p:cNvPr id="4" name="スライド番号プレースホルダー 3"/>
          <p:cNvSpPr>
            <a:spLocks noGrp="1"/>
          </p:cNvSpPr>
          <p:nvPr>
            <p:ph type="sldNum" sz="quarter" idx="10"/>
          </p:nvPr>
        </p:nvSpPr>
        <p:spPr/>
        <p:txBody>
          <a:bodyPr/>
          <a:lstStyle/>
          <a:p>
            <a:fld id="{DC3B0735-76E0-7B48-BE6D-DDCEE3848C9E}" type="slidenum">
              <a:rPr lang="ja-JP" altLang="en-US" smtClean="0">
                <a:solidFill>
                  <a:prstClr val="black"/>
                </a:solidFill>
              </a:rPr>
              <a:pPr/>
              <a:t>27</a:t>
            </a:fld>
            <a:endParaRPr lang="ja-JP" altLang="en-US">
              <a:solidFill>
                <a:prstClr val="black"/>
              </a:solidFill>
            </a:endParaRPr>
          </a:p>
        </p:txBody>
      </p:sp>
    </p:spTree>
    <p:extLst>
      <p:ext uri="{BB962C8B-B14F-4D97-AF65-F5344CB8AC3E}">
        <p14:creationId xmlns:p14="http://schemas.microsoft.com/office/powerpoint/2010/main" val="2700511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C3B0735-76E0-7B48-BE6D-DDCEE3848C9E}" type="slidenum">
              <a:rPr lang="ja-JP" altLang="en-US" smtClean="0">
                <a:solidFill>
                  <a:prstClr val="black"/>
                </a:solidFill>
              </a:rPr>
              <a:pPr/>
              <a:t>28</a:t>
            </a:fld>
            <a:endParaRPr lang="ja-JP" altLang="en-US">
              <a:solidFill>
                <a:prstClr val="black"/>
              </a:solidFill>
            </a:endParaRPr>
          </a:p>
        </p:txBody>
      </p:sp>
    </p:spTree>
    <p:extLst>
      <p:ext uri="{BB962C8B-B14F-4D97-AF65-F5344CB8AC3E}">
        <p14:creationId xmlns:p14="http://schemas.microsoft.com/office/powerpoint/2010/main" val="24468974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C3B0735-76E0-7B48-BE6D-DDCEE3848C9E}" type="slidenum">
              <a:rPr lang="ja-JP" altLang="en-US" smtClean="0">
                <a:solidFill>
                  <a:prstClr val="black"/>
                </a:solidFill>
              </a:rPr>
              <a:pPr/>
              <a:t>29</a:t>
            </a:fld>
            <a:endParaRPr lang="ja-JP" altLang="en-US">
              <a:solidFill>
                <a:prstClr val="black"/>
              </a:solidFill>
            </a:endParaRPr>
          </a:p>
        </p:txBody>
      </p:sp>
    </p:spTree>
    <p:extLst>
      <p:ext uri="{BB962C8B-B14F-4D97-AF65-F5344CB8AC3E}">
        <p14:creationId xmlns:p14="http://schemas.microsoft.com/office/powerpoint/2010/main" val="1548379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C3B0735-76E0-7B48-BE6D-DDCEE3848C9E}" type="slidenum">
              <a:rPr lang="ja-JP" altLang="en-US" smtClean="0">
                <a:solidFill>
                  <a:prstClr val="black"/>
                </a:solidFill>
              </a:rPr>
              <a:pPr/>
              <a:t>30</a:t>
            </a:fld>
            <a:endParaRPr lang="ja-JP" altLang="en-US">
              <a:solidFill>
                <a:prstClr val="black"/>
              </a:solidFill>
            </a:endParaRPr>
          </a:p>
        </p:txBody>
      </p:sp>
    </p:spTree>
    <p:extLst>
      <p:ext uri="{BB962C8B-B14F-4D97-AF65-F5344CB8AC3E}">
        <p14:creationId xmlns:p14="http://schemas.microsoft.com/office/powerpoint/2010/main" val="41250146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C3B0735-76E0-7B48-BE6D-DDCEE3848C9E}" type="slidenum">
              <a:rPr lang="ja-JP" altLang="en-US" smtClean="0">
                <a:solidFill>
                  <a:prstClr val="black"/>
                </a:solidFill>
              </a:rPr>
              <a:pPr/>
              <a:t>31</a:t>
            </a:fld>
            <a:endParaRPr lang="ja-JP" altLang="en-US">
              <a:solidFill>
                <a:prstClr val="black"/>
              </a:solidFill>
            </a:endParaRPr>
          </a:p>
        </p:txBody>
      </p:sp>
    </p:spTree>
    <p:extLst>
      <p:ext uri="{BB962C8B-B14F-4D97-AF65-F5344CB8AC3E}">
        <p14:creationId xmlns:p14="http://schemas.microsoft.com/office/powerpoint/2010/main" val="4109035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386D78A-B403-4C7A-A2B3-A54DF8A91D2F}" type="slidenum">
              <a:rPr kumimoji="1" lang="ja-JP" altLang="en-US" smtClean="0"/>
              <a:t>2</a:t>
            </a:fld>
            <a:endParaRPr kumimoji="1" lang="ja-JP" altLang="en-US"/>
          </a:p>
        </p:txBody>
      </p:sp>
    </p:spTree>
    <p:extLst>
      <p:ext uri="{BB962C8B-B14F-4D97-AF65-F5344CB8AC3E}">
        <p14:creationId xmlns:p14="http://schemas.microsoft.com/office/powerpoint/2010/main" val="2457127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C3B0735-76E0-7B48-BE6D-DDCEE3848C9E}" type="slidenum">
              <a:rPr lang="ja-JP" altLang="en-US" smtClean="0">
                <a:solidFill>
                  <a:prstClr val="black"/>
                </a:solidFill>
              </a:rPr>
              <a:pPr/>
              <a:t>32</a:t>
            </a:fld>
            <a:endParaRPr lang="ja-JP" altLang="en-US">
              <a:solidFill>
                <a:prstClr val="black"/>
              </a:solidFill>
            </a:endParaRPr>
          </a:p>
        </p:txBody>
      </p:sp>
    </p:spTree>
    <p:extLst>
      <p:ext uri="{BB962C8B-B14F-4D97-AF65-F5344CB8AC3E}">
        <p14:creationId xmlns:p14="http://schemas.microsoft.com/office/powerpoint/2010/main" val="800704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7386D78A-B403-4C7A-A2B3-A54DF8A91D2F}" type="slidenum">
              <a:rPr lang="ja-JP" altLang="en-US" smtClean="0">
                <a:solidFill>
                  <a:prstClr val="black"/>
                </a:solidFill>
              </a:rPr>
              <a:pPr/>
              <a:t>33</a:t>
            </a:fld>
            <a:endParaRPr lang="ja-JP" altLang="en-US">
              <a:solidFill>
                <a:prstClr val="black"/>
              </a:solidFill>
            </a:endParaRPr>
          </a:p>
        </p:txBody>
      </p:sp>
    </p:spTree>
    <p:extLst>
      <p:ext uri="{BB962C8B-B14F-4D97-AF65-F5344CB8AC3E}">
        <p14:creationId xmlns:p14="http://schemas.microsoft.com/office/powerpoint/2010/main" val="995790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次に汎用学習システムについて説明していきます。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7386D78A-B403-4C7A-A2B3-A54DF8A91D2F}" type="slidenum">
              <a:rPr lang="ja-JP" altLang="en-US" smtClean="0">
                <a:solidFill>
                  <a:prstClr val="black"/>
                </a:solidFill>
              </a:rPr>
              <a:pPr/>
              <a:t>42</a:t>
            </a:fld>
            <a:endParaRPr lang="ja-JP" altLang="en-US">
              <a:solidFill>
                <a:prstClr val="black"/>
              </a:solidFill>
            </a:endParaRPr>
          </a:p>
        </p:txBody>
      </p:sp>
    </p:spTree>
    <p:extLst>
      <p:ext uri="{BB962C8B-B14F-4D97-AF65-F5344CB8AC3E}">
        <p14:creationId xmlns:p14="http://schemas.microsoft.com/office/powerpoint/2010/main" val="25863222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私たちは学習システムに</a:t>
            </a:r>
            <a:r>
              <a:rPr kumimoji="1" lang="en-US" altLang="ja-JP" dirty="0" smtClean="0"/>
              <a:t>Moodle</a:t>
            </a:r>
            <a:r>
              <a:rPr kumimoji="1" lang="ja-JP" altLang="en-US" dirty="0" smtClean="0"/>
              <a:t>を使用しました。</a:t>
            </a:r>
            <a:r>
              <a:rPr kumimoji="1" lang="en-US" altLang="ja-JP" dirty="0" smtClean="0"/>
              <a:t>Moodle</a:t>
            </a:r>
            <a:r>
              <a:rPr kumimoji="1" lang="ja-JP" altLang="en-US" dirty="0" smtClean="0"/>
              <a:t>はオープンソースソフトウェアの</a:t>
            </a:r>
            <a:r>
              <a:rPr kumimoji="1" lang="en-US" altLang="ja-JP" dirty="0" smtClean="0"/>
              <a:t>e</a:t>
            </a:r>
            <a:r>
              <a:rPr kumimoji="1" lang="ja-JP" altLang="en-US" dirty="0" smtClean="0"/>
              <a:t>ラーニングプラットフォームです。</a:t>
            </a:r>
          </a:p>
          <a:p>
            <a:r>
              <a:rPr kumimoji="1" lang="ja-JP" altLang="en-US" dirty="0" smtClean="0"/>
              <a:t>学習者ごとにアカウントを管理し、資料配布や問題作成、練習問題、採点まで行うことができます。</a:t>
            </a:r>
          </a:p>
          <a:p>
            <a:r>
              <a:rPr kumimoji="1" lang="en-US" altLang="ja-JP" dirty="0" smtClean="0"/>
              <a:t>PHP</a:t>
            </a:r>
            <a:r>
              <a:rPr kumimoji="1" lang="ja-JP" altLang="en-US" dirty="0" smtClean="0"/>
              <a:t>で記述されたテンプレートに手を加えることで拡張可能となっています。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7386D78A-B403-4C7A-A2B3-A54DF8A91D2F}" type="slidenum">
              <a:rPr kumimoji="1" lang="ja-JP" altLang="en-US" smtClean="0"/>
              <a:t>43</a:t>
            </a:fld>
            <a:endParaRPr kumimoji="1" lang="ja-JP" altLang="en-US"/>
          </a:p>
        </p:txBody>
      </p:sp>
    </p:spTree>
    <p:extLst>
      <p:ext uri="{BB962C8B-B14F-4D97-AF65-F5344CB8AC3E}">
        <p14:creationId xmlns:p14="http://schemas.microsoft.com/office/powerpoint/2010/main" val="1716867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そのため用語学習は</a:t>
            </a:r>
            <a:r>
              <a:rPr kumimoji="1" lang="en-US" altLang="ja-JP" dirty="0" smtClean="0"/>
              <a:t>Moodle</a:t>
            </a:r>
            <a:r>
              <a:rPr kumimoji="1" lang="ja-JP" altLang="en-US" dirty="0" smtClean="0"/>
              <a:t>の既存機能に任せ、実践演習を独自のプラグインとして組み込むことにしました。</a:t>
            </a:r>
          </a:p>
          <a:p>
            <a:r>
              <a:rPr kumimoji="1" lang="ja-JP" altLang="en-US" dirty="0" smtClean="0"/>
              <a:t>その際に、問題の正誤や得点を学習者ごとに管理するように実装しました。</a:t>
            </a:r>
            <a:endParaRPr kumimoji="1" lang="en-US" altLang="ja-JP" dirty="0" smtClean="0"/>
          </a:p>
          <a:p>
            <a:endParaRPr kumimoji="1" lang="en-US" altLang="ja-JP" dirty="0" smtClean="0"/>
          </a:p>
          <a:p>
            <a:r>
              <a:rPr kumimoji="1" lang="ja-JP" altLang="en-US" dirty="0" smtClean="0"/>
              <a:t>小テストなど</a:t>
            </a:r>
            <a:endParaRPr kumimoji="1" lang="en-US" altLang="ja-JP" dirty="0" smtClean="0"/>
          </a:p>
          <a:p>
            <a:r>
              <a:rPr kumimoji="1" lang="en-US" altLang="ja-JP" dirty="0" smtClean="0"/>
              <a:t>Moodle</a:t>
            </a:r>
            <a:r>
              <a:rPr kumimoji="1" lang="ja-JP" altLang="en-US" dirty="0" smtClean="0"/>
              <a:t>が持つ既存のプラグインのソースコードを解析した結果、</a:t>
            </a:r>
            <a:r>
              <a:rPr kumimoji="1" lang="en-US" altLang="ja-JP" dirty="0" smtClean="0"/>
              <a:t>SQL</a:t>
            </a:r>
            <a:r>
              <a:rPr kumimoji="1" lang="ja-JP" altLang="en-US" dirty="0" smtClean="0"/>
              <a:t>文を直接操作していることがわかったため</a:t>
            </a:r>
            <a:endParaRPr kumimoji="1" lang="ja-JP" altLang="en-US" dirty="0"/>
          </a:p>
        </p:txBody>
      </p:sp>
      <p:sp>
        <p:nvSpPr>
          <p:cNvPr id="4" name="スライド番号プレースホルダー 3"/>
          <p:cNvSpPr>
            <a:spLocks noGrp="1"/>
          </p:cNvSpPr>
          <p:nvPr>
            <p:ph type="sldNum" sz="quarter" idx="10"/>
          </p:nvPr>
        </p:nvSpPr>
        <p:spPr/>
        <p:txBody>
          <a:bodyPr/>
          <a:lstStyle/>
          <a:p>
            <a:fld id="{80AAE515-43F2-DC46-8DE2-707A8A5B9C50}" type="slidenum">
              <a:rPr lang="ja-JP" altLang="en-US" smtClean="0">
                <a:solidFill>
                  <a:prstClr val="black"/>
                </a:solidFill>
                <a:latin typeface="Yu Gothic" panose="020F0502020204030204"/>
                <a:ea typeface="Yu Gothic" panose="020B0400000000000000" pitchFamily="50" charset="-128"/>
              </a:rPr>
              <a:pPr/>
              <a:t>44</a:t>
            </a:fld>
            <a:endParaRPr lang="ja-JP" altLang="en-US">
              <a:solidFill>
                <a:prstClr val="black"/>
              </a:solidFill>
              <a:latin typeface="Yu Gothic" panose="020F0502020204030204"/>
              <a:ea typeface="Yu Gothic" panose="020B0400000000000000" pitchFamily="50" charset="-128"/>
            </a:endParaRPr>
          </a:p>
        </p:txBody>
      </p:sp>
    </p:spTree>
    <p:extLst>
      <p:ext uri="{BB962C8B-B14F-4D97-AF65-F5344CB8AC3E}">
        <p14:creationId xmlns:p14="http://schemas.microsoft.com/office/powerpoint/2010/main" val="13862405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次に並列処理能力の評価実験について説明していきます。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7386D78A-B403-4C7A-A2B3-A54DF8A91D2F}" type="slidenum">
              <a:rPr lang="ja-JP" altLang="en-US" smtClean="0">
                <a:solidFill>
                  <a:prstClr val="black"/>
                </a:solidFill>
              </a:rPr>
              <a:pPr/>
              <a:t>45</a:t>
            </a:fld>
            <a:endParaRPr lang="ja-JP" altLang="en-US">
              <a:solidFill>
                <a:prstClr val="black"/>
              </a:solidFill>
            </a:endParaRPr>
          </a:p>
        </p:txBody>
      </p:sp>
    </p:spTree>
    <p:extLst>
      <p:ext uri="{BB962C8B-B14F-4D97-AF65-F5344CB8AC3E}">
        <p14:creationId xmlns:p14="http://schemas.microsoft.com/office/powerpoint/2010/main" val="8201082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ホストコンピュータに</a:t>
            </a:r>
            <a:r>
              <a:rPr lang="ja-JP" altLang="en-US" sz="1200" dirty="0" smtClean="0">
                <a:solidFill>
                  <a:prstClr val="black"/>
                </a:solidFill>
              </a:rPr>
              <a:t>クライアントとサーバとなるゲストコンピュータを作成</a:t>
            </a:r>
            <a:endParaRPr lang="en-US" altLang="ja-JP" sz="1200" dirty="0" smtClean="0">
              <a:solidFill>
                <a:prstClr val="black"/>
              </a:solidFill>
            </a:endParaRPr>
          </a:p>
        </p:txBody>
      </p:sp>
      <p:sp>
        <p:nvSpPr>
          <p:cNvPr id="4" name="スライド番号プレースホルダー 3"/>
          <p:cNvSpPr>
            <a:spLocks noGrp="1"/>
          </p:cNvSpPr>
          <p:nvPr>
            <p:ph type="sldNum" sz="quarter" idx="10"/>
          </p:nvPr>
        </p:nvSpPr>
        <p:spPr/>
        <p:txBody>
          <a:bodyPr/>
          <a:lstStyle/>
          <a:p>
            <a:fld id="{7386D78A-B403-4C7A-A2B3-A54DF8A91D2F}" type="slidenum">
              <a:rPr lang="ja-JP" altLang="en-US" smtClean="0">
                <a:solidFill>
                  <a:prstClr val="black"/>
                </a:solidFill>
              </a:rPr>
              <a:pPr/>
              <a:t>46</a:t>
            </a:fld>
            <a:endParaRPr lang="ja-JP" altLang="en-US">
              <a:solidFill>
                <a:prstClr val="black"/>
              </a:solidFill>
            </a:endParaRPr>
          </a:p>
        </p:txBody>
      </p:sp>
    </p:spTree>
    <p:extLst>
      <p:ext uri="{BB962C8B-B14F-4D97-AF65-F5344CB8AC3E}">
        <p14:creationId xmlns:p14="http://schemas.microsoft.com/office/powerpoint/2010/main" val="5879193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実験概要としまして同時リクエスト数と同時接続数の総当りで判定システムを実行させ、その結果を</a:t>
            </a:r>
            <a:r>
              <a:rPr kumimoji="1" lang="en-US" altLang="ja-JP" dirty="0" smtClean="0"/>
              <a:t>1</a:t>
            </a:r>
            <a:r>
              <a:rPr kumimoji="1" lang="ja-JP" altLang="en-US" dirty="0" smtClean="0"/>
              <a:t>回のデータとした</a:t>
            </a:r>
            <a:endParaRPr kumimoji="1" lang="en-US" altLang="ja-JP" dirty="0" smtClean="0"/>
          </a:p>
          <a:p>
            <a:r>
              <a:rPr kumimoji="1" lang="ja-JP" altLang="en-US" dirty="0" smtClean="0"/>
              <a:t>これを</a:t>
            </a:r>
            <a:r>
              <a:rPr kumimoji="1" lang="en-US" altLang="ja-JP" dirty="0" smtClean="0"/>
              <a:t>100</a:t>
            </a:r>
            <a:r>
              <a:rPr kumimoji="1" lang="ja-JP" altLang="en-US" dirty="0" smtClean="0"/>
              <a:t>回行い、その平均を結果としました。</a:t>
            </a:r>
            <a:endParaRPr kumimoji="1" lang="en-US" altLang="ja-JP" dirty="0" smtClean="0"/>
          </a:p>
          <a:p>
            <a:r>
              <a:rPr kumimoji="1" lang="ja-JP" altLang="en-US" dirty="0" smtClean="0"/>
              <a:t>また、応答時間の変化とスループットの変化を確認する項目とした</a:t>
            </a:r>
            <a:endParaRPr kumimoji="1" lang="ja-JP" altLang="en-US" dirty="0"/>
          </a:p>
        </p:txBody>
      </p:sp>
      <p:sp>
        <p:nvSpPr>
          <p:cNvPr id="4" name="スライド番号プレースホルダー 3"/>
          <p:cNvSpPr>
            <a:spLocks noGrp="1"/>
          </p:cNvSpPr>
          <p:nvPr>
            <p:ph type="sldNum" sz="quarter" idx="10"/>
          </p:nvPr>
        </p:nvSpPr>
        <p:spPr/>
        <p:txBody>
          <a:bodyPr/>
          <a:lstStyle/>
          <a:p>
            <a:fld id="{80AAE515-43F2-DC46-8DE2-707A8A5B9C50}" type="slidenum">
              <a:rPr lang="ja-JP" altLang="en-US" smtClean="0">
                <a:solidFill>
                  <a:prstClr val="black"/>
                </a:solidFill>
                <a:latin typeface="Yu Gothic" panose="020F0502020204030204"/>
                <a:ea typeface="Yu Gothic" panose="020B0400000000000000" pitchFamily="50" charset="-128"/>
              </a:rPr>
              <a:pPr/>
              <a:t>47</a:t>
            </a:fld>
            <a:endParaRPr lang="ja-JP" altLang="en-US">
              <a:solidFill>
                <a:prstClr val="black"/>
              </a:solidFill>
              <a:latin typeface="Yu Gothic" panose="020F0502020204030204"/>
              <a:ea typeface="Yu Gothic" panose="020B0400000000000000" pitchFamily="50" charset="-128"/>
            </a:endParaRPr>
          </a:p>
        </p:txBody>
      </p:sp>
    </p:spTree>
    <p:extLst>
      <p:ext uri="{BB962C8B-B14F-4D97-AF65-F5344CB8AC3E}">
        <p14:creationId xmlns:p14="http://schemas.microsoft.com/office/powerpoint/2010/main" val="11312490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実験の対象となるネットワークは河野らと同じくコンピュータ</a:t>
            </a:r>
            <a:r>
              <a:rPr kumimoji="1" lang="en-US" altLang="ja-JP" dirty="0" smtClean="0"/>
              <a:t>6</a:t>
            </a:r>
            <a:r>
              <a:rPr kumimoji="1" lang="ja-JP" altLang="en-US" dirty="0" smtClean="0"/>
              <a:t>台とルーター</a:t>
            </a:r>
            <a:r>
              <a:rPr kumimoji="1" lang="en-US" altLang="ja-JP" dirty="0" smtClean="0"/>
              <a:t>1</a:t>
            </a:r>
            <a:r>
              <a:rPr kumimoji="1" lang="ja-JP" altLang="en-US" dirty="0" smtClean="0"/>
              <a:t>台で</a:t>
            </a:r>
            <a:r>
              <a:rPr kumimoji="1" lang="en-US" altLang="ja-JP" dirty="0" smtClean="0"/>
              <a:t>2</a:t>
            </a:r>
            <a:r>
              <a:rPr kumimoji="1" lang="ja-JP" altLang="en-US" dirty="0" err="1" smtClean="0"/>
              <a:t>つの</a:t>
            </a:r>
            <a:r>
              <a:rPr kumimoji="1" lang="ja-JP" altLang="en-US" dirty="0" smtClean="0"/>
              <a:t>ネットワークを接続した形のものを対象とし、全てのコンピュータ間で通信が行えるように設定した</a:t>
            </a:r>
            <a:r>
              <a:rPr kumimoji="1" lang="en-US" altLang="ja-JP" dirty="0" smtClean="0"/>
              <a:t>JSON</a:t>
            </a:r>
            <a:r>
              <a:rPr kumimoji="1" lang="ja-JP" altLang="en-US" dirty="0" smtClean="0"/>
              <a:t>を使用しました。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7386D78A-B403-4C7A-A2B3-A54DF8A91D2F}" type="slidenum">
              <a:rPr kumimoji="1" lang="ja-JP" altLang="en-US" smtClean="0"/>
              <a:t>48</a:t>
            </a:fld>
            <a:endParaRPr kumimoji="1" lang="ja-JP" altLang="en-US"/>
          </a:p>
        </p:txBody>
      </p:sp>
    </p:spTree>
    <p:extLst>
      <p:ext uri="{BB962C8B-B14F-4D97-AF65-F5344CB8AC3E}">
        <p14:creationId xmlns:p14="http://schemas.microsoft.com/office/powerpoint/2010/main" val="41578999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386D78A-B403-4C7A-A2B3-A54DF8A91D2F}" type="slidenum">
              <a:rPr lang="ja-JP" altLang="en-US" smtClean="0">
                <a:solidFill>
                  <a:prstClr val="black"/>
                </a:solidFill>
              </a:rPr>
              <a:pPr/>
              <a:t>49</a:t>
            </a:fld>
            <a:endParaRPr lang="ja-JP" altLang="en-US">
              <a:solidFill>
                <a:prstClr val="black"/>
              </a:solidFill>
            </a:endParaRPr>
          </a:p>
        </p:txBody>
      </p:sp>
    </p:spTree>
    <p:extLst>
      <p:ext uri="{BB962C8B-B14F-4D97-AF65-F5344CB8AC3E}">
        <p14:creationId xmlns:p14="http://schemas.microsoft.com/office/powerpoint/2010/main" val="3146256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7386D78A-B403-4C7A-A2B3-A54DF8A91D2F}" type="slidenum">
              <a:rPr kumimoji="1" lang="ja-JP" altLang="en-US" smtClean="0"/>
              <a:t>3</a:t>
            </a:fld>
            <a:endParaRPr kumimoji="1" lang="ja-JP" altLang="en-US"/>
          </a:p>
        </p:txBody>
      </p:sp>
    </p:spTree>
    <p:extLst>
      <p:ext uri="{BB962C8B-B14F-4D97-AF65-F5344CB8AC3E}">
        <p14:creationId xmlns:p14="http://schemas.microsoft.com/office/powerpoint/2010/main" val="24571279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実験用のシステムでは河野らと同じく</a:t>
            </a:r>
            <a:r>
              <a:rPr kumimoji="1" lang="en-US" altLang="ja-JP" dirty="0" err="1" smtClean="0"/>
              <a:t>ApacheBench</a:t>
            </a:r>
            <a:r>
              <a:rPr kumimoji="1" lang="ja-JP" altLang="en-US" dirty="0" smtClean="0"/>
              <a:t>を用いることにし、</a:t>
            </a:r>
            <a:r>
              <a:rPr kumimoji="1" lang="en-US" altLang="ja-JP" dirty="0" smtClean="0"/>
              <a:t>Moodle</a:t>
            </a:r>
            <a:r>
              <a:rPr kumimoji="1" lang="ja-JP" altLang="en-US" dirty="0" smtClean="0"/>
              <a:t>に関係する処理を省略した形で実験を行うことにした</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ApacheBench</a:t>
            </a:r>
            <a:r>
              <a:rPr kumimoji="1" lang="ja-JP" altLang="en-US" dirty="0" err="1" smtClean="0"/>
              <a:t>には</a:t>
            </a:r>
            <a:r>
              <a:rPr kumimoji="1" lang="en-US" altLang="ja-JP" dirty="0" smtClean="0"/>
              <a:t>JSON</a:t>
            </a:r>
            <a:r>
              <a:rPr kumimoji="1" lang="ja-JP" altLang="en-US" dirty="0" smtClean="0"/>
              <a:t>を送信する機能があるため予め実験用のネットワークトポロジーを</a:t>
            </a:r>
            <a:r>
              <a:rPr kumimoji="1" lang="en-US" altLang="ja-JP" dirty="0" smtClean="0"/>
              <a:t>JSON</a:t>
            </a:r>
            <a:r>
              <a:rPr kumimoji="1" lang="ja-JP" altLang="en-US" dirty="0" smtClean="0"/>
              <a:t>に記述したものを用意してそれをネットワークシミュレータに送信することで実験を行った</a:t>
            </a:r>
          </a:p>
        </p:txBody>
      </p:sp>
      <p:sp>
        <p:nvSpPr>
          <p:cNvPr id="4" name="スライド番号プレースホルダー 3"/>
          <p:cNvSpPr>
            <a:spLocks noGrp="1"/>
          </p:cNvSpPr>
          <p:nvPr>
            <p:ph type="sldNum" sz="quarter" idx="10"/>
          </p:nvPr>
        </p:nvSpPr>
        <p:spPr/>
        <p:txBody>
          <a:bodyPr/>
          <a:lstStyle/>
          <a:p>
            <a:fld id="{7386D78A-B403-4C7A-A2B3-A54DF8A91D2F}" type="slidenum">
              <a:rPr lang="ja-JP" altLang="en-US" smtClean="0">
                <a:solidFill>
                  <a:prstClr val="black"/>
                </a:solidFill>
              </a:rPr>
              <a:pPr/>
              <a:t>50</a:t>
            </a:fld>
            <a:endParaRPr lang="ja-JP" altLang="en-US">
              <a:solidFill>
                <a:prstClr val="black"/>
              </a:solidFill>
            </a:endParaRPr>
          </a:p>
        </p:txBody>
      </p:sp>
    </p:spTree>
    <p:extLst>
      <p:ext uri="{BB962C8B-B14F-4D97-AF65-F5344CB8AC3E}">
        <p14:creationId xmlns:p14="http://schemas.microsoft.com/office/powerpoint/2010/main" val="1469943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縦軸が応答時間、横軸が同時接続数</a:t>
            </a:r>
            <a:endParaRPr kumimoji="1" lang="ja-JP" altLang="en-US" dirty="0"/>
          </a:p>
        </p:txBody>
      </p:sp>
      <p:sp>
        <p:nvSpPr>
          <p:cNvPr id="4" name="スライド番号プレースホルダー 3"/>
          <p:cNvSpPr>
            <a:spLocks noGrp="1"/>
          </p:cNvSpPr>
          <p:nvPr>
            <p:ph type="sldNum" sz="quarter" idx="10"/>
          </p:nvPr>
        </p:nvSpPr>
        <p:spPr/>
        <p:txBody>
          <a:bodyPr/>
          <a:lstStyle/>
          <a:p>
            <a:fld id="{7386D78A-B403-4C7A-A2B3-A54DF8A91D2F}" type="slidenum">
              <a:rPr kumimoji="1" lang="ja-JP" altLang="en-US" smtClean="0"/>
              <a:t>51</a:t>
            </a:fld>
            <a:endParaRPr kumimoji="1" lang="ja-JP" altLang="en-US"/>
          </a:p>
        </p:txBody>
      </p:sp>
    </p:spTree>
    <p:extLst>
      <p:ext uri="{BB962C8B-B14F-4D97-AF65-F5344CB8AC3E}">
        <p14:creationId xmlns:p14="http://schemas.microsoft.com/office/powerpoint/2010/main" val="23111745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solidFill>
                  <a:prstClr val="black"/>
                </a:solidFill>
              </a:rPr>
              <a:t>スケールが違う</a:t>
            </a:r>
            <a:endParaRPr lang="en-US" altLang="ja-JP" dirty="0" smtClean="0">
              <a:solidFill>
                <a:prstClr val="black"/>
              </a:solidFill>
            </a:endParaRPr>
          </a:p>
          <a:p>
            <a:r>
              <a:rPr lang="ja-JP" altLang="en-US" dirty="0" smtClean="0">
                <a:solidFill>
                  <a:prstClr val="black"/>
                </a:solidFill>
              </a:rPr>
              <a:t>河野らの提案するシステムではリクエスト毎にコンパイルが伴っていたため応答に最大で</a:t>
            </a:r>
            <a:r>
              <a:rPr lang="en-US" altLang="ja-JP" dirty="0" smtClean="0">
                <a:solidFill>
                  <a:prstClr val="black"/>
                </a:solidFill>
              </a:rPr>
              <a:t>2</a:t>
            </a:r>
            <a:r>
              <a:rPr lang="ja-JP" altLang="en-US" dirty="0" smtClean="0">
                <a:solidFill>
                  <a:prstClr val="black"/>
                </a:solidFill>
              </a:rPr>
              <a:t>分掛かっていたところ本システムでは改善することができた</a:t>
            </a:r>
            <a:endParaRPr kumimoji="1" lang="en-US" altLang="ja-JP" dirty="0" smtClean="0">
              <a:solidFill>
                <a:schemeClr val="tx1"/>
              </a:solidFill>
            </a:endParaRPr>
          </a:p>
          <a:p>
            <a:endParaRPr kumimoji="1" lang="en-US" altLang="ja-JP" dirty="0" smtClean="0"/>
          </a:p>
          <a:p>
            <a:pPr>
              <a:lnSpc>
                <a:spcPct val="100000"/>
              </a:lnSpc>
            </a:pPr>
            <a:r>
              <a:rPr lang="en-US" altLang="ja-JP" strike="noStrike" dirty="0" smtClean="0">
                <a:solidFill>
                  <a:srgbClr val="000000"/>
                </a:solidFill>
                <a:latin typeface="Segoe UI"/>
                <a:ea typeface="メイリオ"/>
              </a:rPr>
              <a:t>CPU : Intel Core i7-2600</a:t>
            </a:r>
            <a:r>
              <a:rPr lang="ja-JP" altLang="en-US" strike="noStrike" dirty="0" smtClean="0">
                <a:solidFill>
                  <a:srgbClr val="000000"/>
                </a:solidFill>
                <a:latin typeface="Segoe UI"/>
                <a:ea typeface="メイリオ"/>
              </a:rPr>
              <a:t>（クロック</a:t>
            </a:r>
            <a:r>
              <a:rPr lang="en-US" altLang="ja-JP" strike="noStrike" dirty="0" smtClean="0">
                <a:solidFill>
                  <a:srgbClr val="000000"/>
                </a:solidFill>
                <a:latin typeface="Segoe UI"/>
                <a:ea typeface="メイリオ"/>
              </a:rPr>
              <a:t>3.40GHz, 4core</a:t>
            </a:r>
            <a:r>
              <a:rPr lang="ja-JP" altLang="en-US" strike="noStrike" dirty="0" smtClean="0">
                <a:solidFill>
                  <a:srgbClr val="000000"/>
                </a:solidFill>
                <a:latin typeface="Segoe UI"/>
                <a:ea typeface="メイリオ"/>
              </a:rPr>
              <a:t>）</a:t>
            </a:r>
            <a:endParaRPr lang="ja-JP" altLang="en-US" dirty="0" smtClean="0"/>
          </a:p>
          <a:p>
            <a:pPr>
              <a:lnSpc>
                <a:spcPct val="100000"/>
              </a:lnSpc>
            </a:pPr>
            <a:r>
              <a:rPr lang="ja-JP" altLang="en-US" strike="noStrike" dirty="0" smtClean="0">
                <a:solidFill>
                  <a:srgbClr val="000000"/>
                </a:solidFill>
                <a:latin typeface="Segoe UI"/>
                <a:ea typeface="メイリオ"/>
              </a:rPr>
              <a:t>メモリ </a:t>
            </a:r>
            <a:r>
              <a:rPr lang="en-US" altLang="ja-JP" strike="noStrike" dirty="0" smtClean="0">
                <a:solidFill>
                  <a:srgbClr val="000000"/>
                </a:solidFill>
                <a:latin typeface="Segoe UI"/>
                <a:ea typeface="メイリオ"/>
              </a:rPr>
              <a:t>: 16GByte</a:t>
            </a:r>
            <a:endParaRPr lang="ja-JP" altLang="en-US" dirty="0" smtClean="0"/>
          </a:p>
          <a:p>
            <a:pPr>
              <a:lnSpc>
                <a:spcPct val="100000"/>
              </a:lnSpc>
            </a:pPr>
            <a:r>
              <a:rPr lang="en-US" altLang="ja-JP" strike="noStrike" dirty="0" smtClean="0">
                <a:solidFill>
                  <a:srgbClr val="000000"/>
                </a:solidFill>
                <a:latin typeface="Segoe UI"/>
                <a:ea typeface="メイリオ"/>
              </a:rPr>
              <a:t>OS : Ubuntu 16.04 LTS</a:t>
            </a:r>
            <a:r>
              <a:rPr lang="ja-JP" altLang="en-US" strike="noStrike" dirty="0" smtClean="0">
                <a:solidFill>
                  <a:srgbClr val="000000"/>
                </a:solidFill>
                <a:latin typeface="Segoe UI"/>
                <a:ea typeface="メイリオ"/>
              </a:rPr>
              <a:t>（</a:t>
            </a:r>
            <a:r>
              <a:rPr lang="en-US" altLang="ja-JP" strike="noStrike" dirty="0" smtClean="0">
                <a:solidFill>
                  <a:srgbClr val="000000"/>
                </a:solidFill>
                <a:latin typeface="Segoe UI"/>
                <a:ea typeface="メイリオ"/>
              </a:rPr>
              <a:t>64bit</a:t>
            </a:r>
            <a:r>
              <a:rPr lang="ja-JP" altLang="en-US" strike="noStrike" dirty="0" smtClean="0">
                <a:solidFill>
                  <a:srgbClr val="000000"/>
                </a:solidFill>
                <a:latin typeface="Segoe UI"/>
                <a:ea typeface="メイリオ"/>
              </a:rPr>
              <a:t>）</a:t>
            </a:r>
            <a:endParaRPr lang="ja-JP" altLang="en-US" dirty="0" smtClean="0"/>
          </a:p>
          <a:p>
            <a:pPr>
              <a:lnSpc>
                <a:spcPct val="100000"/>
              </a:lnSpc>
            </a:pPr>
            <a:r>
              <a:rPr lang="en-US" altLang="ja-JP" strike="noStrike" dirty="0" smtClean="0">
                <a:solidFill>
                  <a:srgbClr val="000000"/>
                </a:solidFill>
                <a:latin typeface="Segoe UI"/>
                <a:ea typeface="メイリオ"/>
              </a:rPr>
              <a:t>Web</a:t>
            </a:r>
            <a:r>
              <a:rPr lang="ja-JP" altLang="en-US" strike="noStrike" dirty="0" smtClean="0">
                <a:solidFill>
                  <a:srgbClr val="000000"/>
                </a:solidFill>
                <a:latin typeface="Segoe UI"/>
                <a:ea typeface="メイリオ"/>
              </a:rPr>
              <a:t>サーバ </a:t>
            </a:r>
            <a:r>
              <a:rPr lang="en-US" altLang="ja-JP" strike="noStrike" dirty="0" smtClean="0">
                <a:solidFill>
                  <a:srgbClr val="000000"/>
                </a:solidFill>
                <a:latin typeface="Segoe UI"/>
                <a:ea typeface="メイリオ"/>
              </a:rPr>
              <a:t>: Apache2.4.18</a:t>
            </a:r>
            <a:endParaRPr lang="ja-JP" altLang="en-US" dirty="0" smtClean="0"/>
          </a:p>
          <a:p>
            <a:pPr>
              <a:lnSpc>
                <a:spcPct val="100000"/>
              </a:lnSpc>
            </a:pPr>
            <a:r>
              <a:rPr lang="en-US" altLang="ja-JP" strike="noStrike" dirty="0" smtClean="0">
                <a:solidFill>
                  <a:srgbClr val="000000"/>
                </a:solidFill>
                <a:latin typeface="Segoe UI"/>
                <a:ea typeface="メイリオ"/>
              </a:rPr>
              <a:t>PHP : </a:t>
            </a:r>
            <a:r>
              <a:rPr lang="ja-JP" altLang="en-US" strike="noStrike" dirty="0" smtClean="0">
                <a:solidFill>
                  <a:srgbClr val="000000"/>
                </a:solidFill>
                <a:latin typeface="Segoe UI"/>
                <a:ea typeface="メイリオ"/>
              </a:rPr>
              <a:t>バージョン</a:t>
            </a:r>
            <a:r>
              <a:rPr lang="en-US" altLang="ja-JP" strike="noStrike" dirty="0" smtClean="0">
                <a:solidFill>
                  <a:srgbClr val="000000"/>
                </a:solidFill>
                <a:latin typeface="Segoe UI"/>
                <a:ea typeface="メイリオ"/>
              </a:rPr>
              <a:t>7.0</a:t>
            </a:r>
            <a:endParaRPr lang="ja-JP" altLang="en-US" dirty="0" smtClean="0"/>
          </a:p>
          <a:p>
            <a:pPr>
              <a:lnSpc>
                <a:spcPct val="100000"/>
              </a:lnSpc>
            </a:pPr>
            <a:r>
              <a:rPr lang="ja-JP" altLang="en-US" strike="noStrike" dirty="0" smtClean="0">
                <a:solidFill>
                  <a:srgbClr val="000000"/>
                </a:solidFill>
                <a:latin typeface="Segoe UI"/>
                <a:ea typeface="メイリオ"/>
              </a:rPr>
              <a:t>ネットワークシミュレータ </a:t>
            </a:r>
            <a:r>
              <a:rPr lang="en-US" altLang="ja-JP" strike="noStrike" dirty="0" smtClean="0">
                <a:solidFill>
                  <a:srgbClr val="000000"/>
                </a:solidFill>
                <a:latin typeface="Segoe UI"/>
                <a:ea typeface="メイリオ"/>
              </a:rPr>
              <a:t>: ns-3.25</a:t>
            </a:r>
            <a:endParaRPr lang="ja-JP" altLang="en-US" strike="noStrike" dirty="0" smtClean="0">
              <a:solidFill>
                <a:srgbClr val="000000"/>
              </a:solidFill>
              <a:latin typeface="Segoe UI"/>
              <a:ea typeface="メイリオ"/>
            </a:endParaRPr>
          </a:p>
          <a:p>
            <a:pPr>
              <a:lnSpc>
                <a:spcPct val="100000"/>
              </a:lnSpc>
            </a:pPr>
            <a:r>
              <a:rPr lang="ja-JP" altLang="en-US" dirty="0" smtClean="0">
                <a:solidFill>
                  <a:srgbClr val="000000"/>
                </a:solidFill>
                <a:latin typeface="Segoe UI"/>
                <a:ea typeface="メイリオ"/>
              </a:rPr>
              <a:t>パフォーマンスツール：</a:t>
            </a:r>
            <a:r>
              <a:rPr lang="en-US" altLang="ja-JP" dirty="0" smtClean="0">
                <a:solidFill>
                  <a:srgbClr val="000000"/>
                </a:solidFill>
              </a:rPr>
              <a:t>Intel® </a:t>
            </a:r>
            <a:r>
              <a:rPr lang="en-US" altLang="ja-JP" dirty="0" err="1" smtClean="0">
                <a:solidFill>
                  <a:srgbClr val="000000"/>
                </a:solidFill>
              </a:rPr>
              <a:t>VTune</a:t>
            </a:r>
            <a:r>
              <a:rPr lang="ja-JP" altLang="en-US" dirty="0" smtClean="0">
                <a:solidFill>
                  <a:srgbClr val="000000"/>
                </a:solidFill>
              </a:rPr>
              <a:t>™ </a:t>
            </a:r>
            <a:r>
              <a:rPr lang="en-US" altLang="ja-JP" dirty="0" smtClean="0">
                <a:solidFill>
                  <a:srgbClr val="000000"/>
                </a:solidFill>
              </a:rPr>
              <a:t>Amplifier 2017</a:t>
            </a:r>
            <a:endParaRPr lang="ja-JP" altLang="en-US" dirty="0" smtClean="0">
              <a:solidFill>
                <a:srgbClr val="000000"/>
              </a:solidFill>
            </a:endParaRPr>
          </a:p>
        </p:txBody>
      </p:sp>
      <p:sp>
        <p:nvSpPr>
          <p:cNvPr id="4" name="スライド番号プレースホルダー 3"/>
          <p:cNvSpPr>
            <a:spLocks noGrp="1"/>
          </p:cNvSpPr>
          <p:nvPr>
            <p:ph type="sldNum" sz="quarter" idx="10"/>
          </p:nvPr>
        </p:nvSpPr>
        <p:spPr/>
        <p:txBody>
          <a:bodyPr/>
          <a:lstStyle/>
          <a:p>
            <a:fld id="{80AAE515-43F2-DC46-8DE2-707A8A5B9C50}" type="slidenum">
              <a:rPr lang="ja-JP" altLang="en-US" smtClean="0">
                <a:solidFill>
                  <a:prstClr val="black"/>
                </a:solidFill>
                <a:latin typeface="Yu Gothic" panose="020F0502020204030204"/>
                <a:ea typeface="Yu Gothic" panose="020B0400000000000000" pitchFamily="50" charset="-128"/>
              </a:rPr>
              <a:pPr/>
              <a:t>52</a:t>
            </a:fld>
            <a:endParaRPr lang="ja-JP" altLang="en-US">
              <a:solidFill>
                <a:prstClr val="black"/>
              </a:solidFill>
              <a:latin typeface="Yu Gothic" panose="020F0502020204030204"/>
              <a:ea typeface="Yu Gothic" panose="020B0400000000000000" pitchFamily="50" charset="-128"/>
            </a:endParaRPr>
          </a:p>
        </p:txBody>
      </p:sp>
    </p:spTree>
    <p:extLst>
      <p:ext uri="{BB962C8B-B14F-4D97-AF65-F5344CB8AC3E}">
        <p14:creationId xmlns:p14="http://schemas.microsoft.com/office/powerpoint/2010/main" val="34826091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縦軸がスループット、横軸が同時接続数</a:t>
            </a:r>
            <a:endParaRPr kumimoji="1" lang="ja-JP" altLang="en-US" dirty="0"/>
          </a:p>
        </p:txBody>
      </p:sp>
      <p:sp>
        <p:nvSpPr>
          <p:cNvPr id="4" name="スライド番号プレースホルダー 3"/>
          <p:cNvSpPr>
            <a:spLocks noGrp="1"/>
          </p:cNvSpPr>
          <p:nvPr>
            <p:ph type="sldNum" sz="quarter" idx="10"/>
          </p:nvPr>
        </p:nvSpPr>
        <p:spPr/>
        <p:txBody>
          <a:bodyPr/>
          <a:lstStyle/>
          <a:p>
            <a:fld id="{7386D78A-B403-4C7A-A2B3-A54DF8A91D2F}" type="slidenum">
              <a:rPr kumimoji="1" lang="ja-JP" altLang="en-US" smtClean="0"/>
              <a:t>53</a:t>
            </a:fld>
            <a:endParaRPr kumimoji="1" lang="ja-JP" altLang="en-US"/>
          </a:p>
        </p:txBody>
      </p:sp>
    </p:spTree>
    <p:extLst>
      <p:ext uri="{BB962C8B-B14F-4D97-AF65-F5344CB8AC3E}">
        <p14:creationId xmlns:p14="http://schemas.microsoft.com/office/powerpoint/2010/main" val="19271110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solidFill>
                  <a:prstClr val="black"/>
                </a:solidFill>
              </a:rPr>
              <a:t>スケールが違う</a:t>
            </a:r>
            <a:endParaRPr lang="en-US" altLang="ja-JP" dirty="0" smtClean="0">
              <a:solidFill>
                <a:prstClr val="black"/>
              </a:solidFill>
            </a:endParaRPr>
          </a:p>
          <a:p>
            <a:r>
              <a:rPr kumimoji="1" lang="ja-JP" altLang="en-US" dirty="0" smtClean="0"/>
              <a:t>スループットも我々のシステムでは</a:t>
            </a:r>
            <a:r>
              <a:rPr kumimoji="1" lang="en-US" altLang="ja-JP" dirty="0" smtClean="0"/>
              <a:t>100</a:t>
            </a:r>
            <a:r>
              <a:rPr kumimoji="1" lang="ja-JP" altLang="en-US" dirty="0" smtClean="0"/>
              <a:t>倍以上向上し、性能の改善ができたと考えられる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80AAE515-43F2-DC46-8DE2-707A8A5B9C50}" type="slidenum">
              <a:rPr lang="ja-JP" altLang="en-US" smtClean="0">
                <a:solidFill>
                  <a:prstClr val="black"/>
                </a:solidFill>
                <a:latin typeface="Yu Gothic" panose="020F0502020204030204"/>
                <a:ea typeface="Yu Gothic" panose="020B0400000000000000" pitchFamily="50" charset="-128"/>
              </a:rPr>
              <a:pPr/>
              <a:t>54</a:t>
            </a:fld>
            <a:endParaRPr lang="ja-JP" altLang="en-US">
              <a:solidFill>
                <a:prstClr val="black"/>
              </a:solidFill>
              <a:latin typeface="Yu Gothic" panose="020F0502020204030204"/>
              <a:ea typeface="Yu Gothic" panose="020B0400000000000000" pitchFamily="50" charset="-128"/>
            </a:endParaRPr>
          </a:p>
        </p:txBody>
      </p:sp>
    </p:spTree>
    <p:extLst>
      <p:ext uri="{BB962C8B-B14F-4D97-AF65-F5344CB8AC3E}">
        <p14:creationId xmlns:p14="http://schemas.microsoft.com/office/powerpoint/2010/main" val="41892560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同時接続数</a:t>
            </a:r>
            <a:r>
              <a:rPr kumimoji="1" lang="en-US" altLang="ja-JP" dirty="0" smtClean="0"/>
              <a:t>1</a:t>
            </a:r>
            <a:r>
              <a:rPr kumimoji="1" lang="ja-JP" altLang="en-US" dirty="0" smtClean="0"/>
              <a:t>のみ応答時間に時間が掛ることがわかった。これはサーバ、クライアントの性能に関係していると考え、コンピュータの性能を変えて再実験を行うことにした</a:t>
            </a:r>
            <a:endParaRPr kumimoji="1" lang="en-US" altLang="ja-JP" dirty="0" smtClean="0"/>
          </a:p>
          <a:p>
            <a:r>
              <a:rPr kumimoji="1" lang="ja-JP" altLang="en-US" dirty="0" smtClean="0"/>
              <a:t>また、応答時間は実質最も長く待つ受講者の待機時間であるため、受講者</a:t>
            </a:r>
            <a:r>
              <a:rPr kumimoji="1" lang="en-US" altLang="ja-JP" dirty="0" smtClean="0"/>
              <a:t>150</a:t>
            </a:r>
            <a:r>
              <a:rPr kumimoji="1" lang="ja-JP" altLang="en-US" dirty="0" smtClean="0"/>
              <a:t>人が同時に</a:t>
            </a:r>
            <a:r>
              <a:rPr kumimoji="1" lang="en-US" altLang="ja-JP" dirty="0" smtClean="0"/>
              <a:t>1</a:t>
            </a:r>
            <a:r>
              <a:rPr kumimoji="1" lang="ja-JP" altLang="en-US" dirty="0" smtClean="0"/>
              <a:t>回のリクエストを行っても</a:t>
            </a:r>
            <a:r>
              <a:rPr kumimoji="1" lang="en-US" altLang="ja-JP" dirty="0" smtClean="0"/>
              <a:t>1</a:t>
            </a:r>
            <a:r>
              <a:rPr kumimoji="1" lang="ja-JP" altLang="en-US" dirty="0" smtClean="0"/>
              <a:t>秒以内に処理が完了することがわかった</a:t>
            </a:r>
            <a:endParaRPr kumimoji="1" lang="ja-JP" altLang="en-US" dirty="0"/>
          </a:p>
        </p:txBody>
      </p:sp>
      <p:sp>
        <p:nvSpPr>
          <p:cNvPr id="4" name="スライド番号プレースホルダー 3"/>
          <p:cNvSpPr>
            <a:spLocks noGrp="1"/>
          </p:cNvSpPr>
          <p:nvPr>
            <p:ph type="sldNum" sz="quarter" idx="10"/>
          </p:nvPr>
        </p:nvSpPr>
        <p:spPr/>
        <p:txBody>
          <a:bodyPr/>
          <a:lstStyle/>
          <a:p>
            <a:fld id="{DC3B0735-76E0-7B48-BE6D-DDCEE3848C9E}" type="slidenum">
              <a:rPr lang="ja-JP" altLang="en-US" smtClean="0">
                <a:solidFill>
                  <a:prstClr val="black"/>
                </a:solidFill>
              </a:rPr>
              <a:pPr/>
              <a:t>55</a:t>
            </a:fld>
            <a:endParaRPr lang="ja-JP" altLang="en-US">
              <a:solidFill>
                <a:prstClr val="black"/>
              </a:solidFill>
            </a:endParaRPr>
          </a:p>
        </p:txBody>
      </p:sp>
    </p:spTree>
    <p:extLst>
      <p:ext uri="{BB962C8B-B14F-4D97-AF65-F5344CB8AC3E}">
        <p14:creationId xmlns:p14="http://schemas.microsoft.com/office/powerpoint/2010/main" val="26905837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C3B0735-76E0-7B48-BE6D-DDCEE3848C9E}" type="slidenum">
              <a:rPr lang="ja-JP" altLang="en-US" smtClean="0">
                <a:solidFill>
                  <a:prstClr val="black"/>
                </a:solidFill>
              </a:rPr>
              <a:pPr/>
              <a:t>58</a:t>
            </a:fld>
            <a:endParaRPr lang="ja-JP" altLang="en-US">
              <a:solidFill>
                <a:prstClr val="black"/>
              </a:solidFill>
            </a:endParaRPr>
          </a:p>
        </p:txBody>
      </p:sp>
    </p:spTree>
    <p:extLst>
      <p:ext uri="{BB962C8B-B14F-4D97-AF65-F5344CB8AC3E}">
        <p14:creationId xmlns:p14="http://schemas.microsoft.com/office/powerpoint/2010/main" val="32966810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7386D78A-B403-4C7A-A2B3-A54DF8A91D2F}" type="slidenum">
              <a:rPr lang="ja-JP" altLang="en-US" smtClean="0">
                <a:solidFill>
                  <a:prstClr val="black"/>
                </a:solidFill>
              </a:rPr>
              <a:pPr/>
              <a:t>59</a:t>
            </a:fld>
            <a:endParaRPr lang="ja-JP" altLang="en-US">
              <a:solidFill>
                <a:prstClr val="black"/>
              </a:solidFill>
            </a:endParaRPr>
          </a:p>
        </p:txBody>
      </p:sp>
    </p:spTree>
    <p:extLst>
      <p:ext uri="{BB962C8B-B14F-4D97-AF65-F5344CB8AC3E}">
        <p14:creationId xmlns:p14="http://schemas.microsoft.com/office/powerpoint/2010/main" val="37408271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セーブロード</a:t>
            </a:r>
          </a:p>
        </p:txBody>
      </p:sp>
      <p:sp>
        <p:nvSpPr>
          <p:cNvPr id="4" name="スライド番号プレースホルダー 3"/>
          <p:cNvSpPr>
            <a:spLocks noGrp="1"/>
          </p:cNvSpPr>
          <p:nvPr>
            <p:ph type="sldNum" sz="quarter" idx="10"/>
          </p:nvPr>
        </p:nvSpPr>
        <p:spPr/>
        <p:txBody>
          <a:bodyPr/>
          <a:lstStyle/>
          <a:p>
            <a:fld id="{DC3B0735-76E0-7B48-BE6D-DDCEE3848C9E}" type="slidenum">
              <a:rPr lang="ja-JP" altLang="en-US" smtClean="0">
                <a:solidFill>
                  <a:prstClr val="black"/>
                </a:solidFill>
              </a:rPr>
              <a:pPr/>
              <a:t>60</a:t>
            </a:fld>
            <a:endParaRPr lang="ja-JP" altLang="en-US">
              <a:solidFill>
                <a:prstClr val="black"/>
              </a:solidFill>
            </a:endParaRPr>
          </a:p>
        </p:txBody>
      </p:sp>
    </p:spTree>
    <p:extLst>
      <p:ext uri="{BB962C8B-B14F-4D97-AF65-F5344CB8AC3E}">
        <p14:creationId xmlns:p14="http://schemas.microsoft.com/office/powerpoint/2010/main" val="35920233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セーブロード</a:t>
            </a:r>
          </a:p>
        </p:txBody>
      </p:sp>
      <p:sp>
        <p:nvSpPr>
          <p:cNvPr id="4" name="スライド番号プレースホルダー 3"/>
          <p:cNvSpPr>
            <a:spLocks noGrp="1"/>
          </p:cNvSpPr>
          <p:nvPr>
            <p:ph type="sldNum" sz="quarter" idx="10"/>
          </p:nvPr>
        </p:nvSpPr>
        <p:spPr/>
        <p:txBody>
          <a:bodyPr/>
          <a:lstStyle/>
          <a:p>
            <a:fld id="{DC3B0735-76E0-7B48-BE6D-DDCEE3848C9E}" type="slidenum">
              <a:rPr lang="ja-JP" altLang="en-US" smtClean="0">
                <a:solidFill>
                  <a:prstClr val="black"/>
                </a:solidFill>
              </a:rPr>
              <a:pPr/>
              <a:t>61</a:t>
            </a:fld>
            <a:endParaRPr lang="ja-JP" altLang="en-US">
              <a:solidFill>
                <a:prstClr val="black"/>
              </a:solidFill>
            </a:endParaRPr>
          </a:p>
        </p:txBody>
      </p:sp>
    </p:spTree>
    <p:extLst>
      <p:ext uri="{BB962C8B-B14F-4D97-AF65-F5344CB8AC3E}">
        <p14:creationId xmlns:p14="http://schemas.microsoft.com/office/powerpoint/2010/main" val="3896122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OSI</a:t>
            </a:r>
            <a:r>
              <a:rPr kumimoji="1" lang="ja-JP" altLang="en-US" dirty="0" smtClean="0"/>
              <a:t>参照モデル</a:t>
            </a:r>
            <a:endParaRPr kumimoji="1" lang="ja-JP" altLang="en-US" dirty="0"/>
          </a:p>
        </p:txBody>
      </p:sp>
      <p:sp>
        <p:nvSpPr>
          <p:cNvPr id="4" name="スライド番号プレースホルダー 3"/>
          <p:cNvSpPr>
            <a:spLocks noGrp="1"/>
          </p:cNvSpPr>
          <p:nvPr>
            <p:ph type="sldNum" sz="quarter" idx="10"/>
          </p:nvPr>
        </p:nvSpPr>
        <p:spPr/>
        <p:txBody>
          <a:bodyPr/>
          <a:lstStyle/>
          <a:p>
            <a:fld id="{80AAE515-43F2-DC46-8DE2-707A8A5B9C50}" type="slidenum">
              <a:rPr lang="ja-JP" altLang="en-US" smtClean="0">
                <a:solidFill>
                  <a:prstClr val="black"/>
                </a:solidFill>
                <a:latin typeface="Yu Gothic" panose="020F0502020204030204"/>
                <a:ea typeface="Yu Gothic" panose="020B0400000000000000" pitchFamily="50" charset="-128"/>
              </a:rPr>
              <a:pPr/>
              <a:t>11</a:t>
            </a:fld>
            <a:endParaRPr lang="ja-JP" altLang="en-US">
              <a:solidFill>
                <a:prstClr val="black"/>
              </a:solidFill>
              <a:latin typeface="Yu Gothic" panose="020F0502020204030204"/>
              <a:ea typeface="Yu Gothic" panose="020B0400000000000000" pitchFamily="50" charset="-128"/>
            </a:endParaRPr>
          </a:p>
        </p:txBody>
      </p:sp>
    </p:spTree>
    <p:extLst>
      <p:ext uri="{BB962C8B-B14F-4D97-AF65-F5344CB8AC3E}">
        <p14:creationId xmlns:p14="http://schemas.microsoft.com/office/powerpoint/2010/main" val="19288216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セーブロード</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C3B0735-76E0-7B48-BE6D-DDCEE3848C9E}" type="slidenum">
              <a:rPr lang="ja-JP" altLang="en-US" smtClean="0">
                <a:solidFill>
                  <a:prstClr val="black"/>
                </a:solidFill>
              </a:rPr>
              <a:pPr/>
              <a:t>62</a:t>
            </a:fld>
            <a:endParaRPr lang="ja-JP" altLang="en-US">
              <a:solidFill>
                <a:prstClr val="black"/>
              </a:solidFill>
            </a:endParaRPr>
          </a:p>
        </p:txBody>
      </p:sp>
    </p:spTree>
    <p:extLst>
      <p:ext uri="{BB962C8B-B14F-4D97-AF65-F5344CB8AC3E}">
        <p14:creationId xmlns:p14="http://schemas.microsoft.com/office/powerpoint/2010/main" val="32856931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7386D78A-B403-4C7A-A2B3-A54DF8A91D2F}" type="slidenum">
              <a:rPr lang="ja-JP" altLang="en-US" smtClean="0">
                <a:solidFill>
                  <a:prstClr val="black"/>
                </a:solidFill>
              </a:rPr>
              <a:pPr/>
              <a:t>63</a:t>
            </a:fld>
            <a:endParaRPr lang="ja-JP" altLang="en-US">
              <a:solidFill>
                <a:prstClr val="black"/>
              </a:solidFill>
            </a:endParaRPr>
          </a:p>
        </p:txBody>
      </p:sp>
    </p:spTree>
    <p:extLst>
      <p:ext uri="{BB962C8B-B14F-4D97-AF65-F5344CB8AC3E}">
        <p14:creationId xmlns:p14="http://schemas.microsoft.com/office/powerpoint/2010/main" val="36643749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本研究では</a:t>
            </a:r>
            <a:r>
              <a:rPr kumimoji="1" lang="en-US" altLang="ja-JP" dirty="0" smtClean="0"/>
              <a:t>150</a:t>
            </a:r>
            <a:r>
              <a:rPr kumimoji="1" lang="ja-JP" altLang="en-US" dirty="0" smtClean="0"/>
              <a:t>名規模の同時アクセスに耐えうる学習システムの構築という目的から独自の判定システムを導入することで応答時間とスループットを大幅に改善し、</a:t>
            </a:r>
            <a:r>
              <a:rPr kumimoji="1" lang="en-US" altLang="ja-JP" dirty="0" smtClean="0"/>
              <a:t>Moodle</a:t>
            </a:r>
            <a:r>
              <a:rPr kumimoji="1" lang="ja-JP" altLang="en-US" dirty="0" smtClean="0"/>
              <a:t>と連携することでシステムを構築しました。</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UI</a:t>
            </a:r>
            <a:r>
              <a:rPr kumimoji="1" lang="ja-JP" altLang="en-US" dirty="0" smtClean="0"/>
              <a:t>を改善し、ユーザーによる評価を行ったところ学習支援はできているがヘルプの充実が必要であることがわかりました。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7386D78A-B403-4C7A-A2B3-A54DF8A91D2F}" type="slidenum">
              <a:rPr lang="ja-JP" altLang="en-US" smtClean="0">
                <a:solidFill>
                  <a:prstClr val="black"/>
                </a:solidFill>
              </a:rPr>
              <a:pPr/>
              <a:t>64</a:t>
            </a:fld>
            <a:endParaRPr lang="ja-JP" altLang="en-US">
              <a:solidFill>
                <a:prstClr val="black"/>
              </a:solidFill>
            </a:endParaRPr>
          </a:p>
        </p:txBody>
      </p:sp>
    </p:spTree>
    <p:extLst>
      <p:ext uri="{BB962C8B-B14F-4D97-AF65-F5344CB8AC3E}">
        <p14:creationId xmlns:p14="http://schemas.microsoft.com/office/powerpoint/2010/main" val="32963755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さらなるネットワーク技術の定着のために他の層の演習も行えるシステムが必要であることがわかりました。</a:t>
            </a:r>
            <a:endParaRPr kumimoji="1" lang="en-US" altLang="ja-JP" dirty="0" smtClean="0"/>
          </a:p>
          <a:p>
            <a:r>
              <a:rPr kumimoji="1" lang="ja-JP" altLang="en-US" dirty="0" smtClean="0"/>
              <a:t>並列処理能力実験の結果から学習者</a:t>
            </a:r>
            <a:r>
              <a:rPr kumimoji="1" lang="en-US" altLang="ja-JP" dirty="0" smtClean="0"/>
              <a:t>1</a:t>
            </a:r>
            <a:r>
              <a:rPr kumimoji="1" lang="ja-JP" altLang="en-US" dirty="0" smtClean="0"/>
              <a:t>人が大量のリクエストを行った際の応答時間を改善するために判定システムのマルチスレッド化が必要であると考えられます。</a:t>
            </a:r>
            <a:endParaRPr kumimoji="1" lang="en-US" altLang="ja-JP" dirty="0" smtClean="0"/>
          </a:p>
          <a:p>
            <a:r>
              <a:rPr kumimoji="1" lang="en-US" altLang="ja-JP" dirty="0" smtClean="0"/>
              <a:t>Moodle</a:t>
            </a:r>
            <a:r>
              <a:rPr kumimoji="1" lang="ja-JP" altLang="en-US" dirty="0" err="1" smtClean="0"/>
              <a:t>には</a:t>
            </a:r>
            <a:r>
              <a:rPr kumimoji="1" lang="ja-JP" altLang="en-US" dirty="0" smtClean="0"/>
              <a:t>教師や学生などの役割をアカウントに持たせる機能やグループワークのための機能もあるため本システムと組み合わせることでさらなる学習効率の向上が期待されます。</a:t>
            </a:r>
            <a:endParaRPr kumimoji="1" lang="en-US" altLang="ja-JP" dirty="0" smtClean="0"/>
          </a:p>
          <a:p>
            <a:r>
              <a:rPr kumimoji="1" lang="ja-JP" altLang="en-US" dirty="0" smtClean="0"/>
              <a:t>ユーザーによる評価結果からヘルプ機能の充実が必要であると考えられます。</a:t>
            </a:r>
            <a:endParaRPr kumimoji="1" lang="en-US" altLang="ja-JP" sz="1200" b="0" i="0" u="none" strike="noStrike" kern="1200" baseline="0" dirty="0" smtClean="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7386D78A-B403-4C7A-A2B3-A54DF8A91D2F}" type="slidenum">
              <a:rPr lang="ja-JP" altLang="en-US" smtClean="0">
                <a:solidFill>
                  <a:prstClr val="black"/>
                </a:solidFill>
              </a:rPr>
              <a:pPr/>
              <a:t>65</a:t>
            </a:fld>
            <a:endParaRPr lang="ja-JP" altLang="en-US">
              <a:solidFill>
                <a:prstClr val="black"/>
              </a:solidFill>
            </a:endParaRPr>
          </a:p>
        </p:txBody>
      </p:sp>
    </p:spTree>
    <p:extLst>
      <p:ext uri="{BB962C8B-B14F-4D97-AF65-F5344CB8AC3E}">
        <p14:creationId xmlns:p14="http://schemas.microsoft.com/office/powerpoint/2010/main" val="3452403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386D78A-B403-4C7A-A2B3-A54DF8A91D2F}" type="slidenum">
              <a:rPr kumimoji="1" lang="ja-JP" altLang="en-US" smtClean="0"/>
              <a:t>71</a:t>
            </a:fld>
            <a:endParaRPr kumimoji="1" lang="ja-JP" altLang="en-US"/>
          </a:p>
        </p:txBody>
      </p:sp>
    </p:spTree>
    <p:extLst>
      <p:ext uri="{BB962C8B-B14F-4D97-AF65-F5344CB8AC3E}">
        <p14:creationId xmlns:p14="http://schemas.microsoft.com/office/powerpoint/2010/main" val="10188776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実験用のシステムでは先行研究と同じく</a:t>
            </a:r>
            <a:r>
              <a:rPr kumimoji="1" lang="en-US" altLang="ja-JP" dirty="0" err="1" smtClean="0"/>
              <a:t>ApacheBench</a:t>
            </a:r>
            <a:r>
              <a:rPr kumimoji="1" lang="ja-JP" altLang="en-US" dirty="0" smtClean="0"/>
              <a:t>を用いることにし、</a:t>
            </a:r>
            <a:r>
              <a:rPr kumimoji="1" lang="en-US" altLang="ja-JP" dirty="0" smtClean="0"/>
              <a:t>Moodle</a:t>
            </a:r>
            <a:r>
              <a:rPr kumimoji="1" lang="ja-JP" altLang="en-US" dirty="0" smtClean="0"/>
              <a:t>に関係する処理を省略した形で実験を行うことにした</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ApacheBench</a:t>
            </a:r>
            <a:r>
              <a:rPr kumimoji="1" lang="ja-JP" altLang="en-US" dirty="0" err="1" smtClean="0"/>
              <a:t>には</a:t>
            </a:r>
            <a:r>
              <a:rPr kumimoji="1" lang="en-US" altLang="ja-JP" dirty="0" smtClean="0"/>
              <a:t>JSON</a:t>
            </a:r>
            <a:r>
              <a:rPr kumimoji="1" lang="ja-JP" altLang="en-US" dirty="0" smtClean="0"/>
              <a:t>を送信する機能があるため予め実験用のネットワークトポロジーを</a:t>
            </a:r>
            <a:r>
              <a:rPr kumimoji="1" lang="en-US" altLang="ja-JP" dirty="0" smtClean="0"/>
              <a:t>JSON</a:t>
            </a:r>
            <a:r>
              <a:rPr kumimoji="1" lang="ja-JP" altLang="en-US" dirty="0" smtClean="0"/>
              <a:t>に記述したものを用意してそれをネットワークシミュレータに送信することで実験を行った</a:t>
            </a:r>
            <a:endParaRPr kumimoji="1" lang="ja-JP" altLang="en-US" dirty="0"/>
          </a:p>
        </p:txBody>
      </p:sp>
      <p:sp>
        <p:nvSpPr>
          <p:cNvPr id="4" name="スライド番号プレースホルダー 3"/>
          <p:cNvSpPr>
            <a:spLocks noGrp="1"/>
          </p:cNvSpPr>
          <p:nvPr>
            <p:ph type="sldNum" sz="quarter" idx="10"/>
          </p:nvPr>
        </p:nvSpPr>
        <p:spPr/>
        <p:txBody>
          <a:bodyPr/>
          <a:lstStyle/>
          <a:p>
            <a:fld id="{80AAE515-43F2-DC46-8DE2-707A8A5B9C50}" type="slidenum">
              <a:rPr lang="ja-JP" altLang="en-US" smtClean="0">
                <a:solidFill>
                  <a:prstClr val="black"/>
                </a:solidFill>
                <a:latin typeface="Yu Gothic" panose="020F0502020204030204"/>
                <a:ea typeface="Yu Gothic" panose="020B0400000000000000" pitchFamily="50" charset="-128"/>
              </a:rPr>
              <a:pPr/>
              <a:t>72</a:t>
            </a:fld>
            <a:endParaRPr lang="ja-JP" altLang="en-US">
              <a:solidFill>
                <a:prstClr val="black"/>
              </a:solidFill>
              <a:latin typeface="Yu Gothic" panose="020F0502020204030204"/>
              <a:ea typeface="Yu Gothic" panose="020B0400000000000000" pitchFamily="50" charset="-128"/>
            </a:endParaRPr>
          </a:p>
        </p:txBody>
      </p:sp>
    </p:spTree>
    <p:extLst>
      <p:ext uri="{BB962C8B-B14F-4D97-AF65-F5344CB8AC3E}">
        <p14:creationId xmlns:p14="http://schemas.microsoft.com/office/powerpoint/2010/main" val="28889185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セーブロード</a:t>
            </a:r>
            <a:endParaRPr kumimoji="1" lang="ja-JP" altLang="en-US" dirty="0"/>
          </a:p>
        </p:txBody>
      </p:sp>
      <p:sp>
        <p:nvSpPr>
          <p:cNvPr id="4" name="スライド番号プレースホルダー 3"/>
          <p:cNvSpPr>
            <a:spLocks noGrp="1"/>
          </p:cNvSpPr>
          <p:nvPr>
            <p:ph type="sldNum" sz="quarter" idx="10"/>
          </p:nvPr>
        </p:nvSpPr>
        <p:spPr/>
        <p:txBody>
          <a:bodyPr/>
          <a:lstStyle/>
          <a:p>
            <a:fld id="{DC3B0735-76E0-7B48-BE6D-DDCEE3848C9E}" type="slidenum">
              <a:rPr kumimoji="1" lang="ja-JP" altLang="en-US" smtClean="0"/>
              <a:t>73</a:t>
            </a:fld>
            <a:endParaRPr kumimoji="1" lang="ja-JP" altLang="en-US"/>
          </a:p>
        </p:txBody>
      </p:sp>
    </p:spTree>
    <p:extLst>
      <p:ext uri="{BB962C8B-B14F-4D97-AF65-F5344CB8AC3E}">
        <p14:creationId xmlns:p14="http://schemas.microsoft.com/office/powerpoint/2010/main" val="7656312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セーブロード</a:t>
            </a:r>
            <a:endParaRPr kumimoji="1" lang="ja-JP" altLang="en-US" dirty="0"/>
          </a:p>
        </p:txBody>
      </p:sp>
      <p:sp>
        <p:nvSpPr>
          <p:cNvPr id="4" name="スライド番号プレースホルダー 3"/>
          <p:cNvSpPr>
            <a:spLocks noGrp="1"/>
          </p:cNvSpPr>
          <p:nvPr>
            <p:ph type="sldNum" sz="quarter" idx="10"/>
          </p:nvPr>
        </p:nvSpPr>
        <p:spPr/>
        <p:txBody>
          <a:bodyPr/>
          <a:lstStyle/>
          <a:p>
            <a:fld id="{DC3B0735-76E0-7B48-BE6D-DDCEE3848C9E}" type="slidenum">
              <a:rPr kumimoji="1" lang="ja-JP" altLang="en-US" smtClean="0"/>
              <a:t>74</a:t>
            </a:fld>
            <a:endParaRPr kumimoji="1" lang="ja-JP" altLang="en-US"/>
          </a:p>
        </p:txBody>
      </p:sp>
    </p:spTree>
    <p:extLst>
      <p:ext uri="{BB962C8B-B14F-4D97-AF65-F5344CB8AC3E}">
        <p14:creationId xmlns:p14="http://schemas.microsoft.com/office/powerpoint/2010/main" val="2023903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UI</a:t>
            </a:r>
            <a:r>
              <a:rPr kumimoji="1" lang="ja-JP" altLang="en-US" dirty="0" smtClean="0"/>
              <a:t>の問題　</a:t>
            </a:r>
            <a:r>
              <a:rPr kumimoji="1" lang="en-US" altLang="ja-JP" dirty="0" smtClean="0"/>
              <a:t>Ns3</a:t>
            </a:r>
            <a:r>
              <a:rPr kumimoji="1" lang="ja-JP" altLang="en-US" dirty="0" smtClean="0"/>
              <a:t>がコンパイルを毎回するため　実際に使って評価されていない</a:t>
            </a:r>
            <a:endParaRPr kumimoji="1" lang="ja-JP" altLang="en-US" dirty="0"/>
          </a:p>
        </p:txBody>
      </p:sp>
      <p:sp>
        <p:nvSpPr>
          <p:cNvPr id="4" name="スライド番号プレースホルダー 3"/>
          <p:cNvSpPr>
            <a:spLocks noGrp="1"/>
          </p:cNvSpPr>
          <p:nvPr>
            <p:ph type="sldNum" sz="quarter" idx="10"/>
          </p:nvPr>
        </p:nvSpPr>
        <p:spPr/>
        <p:txBody>
          <a:bodyPr/>
          <a:lstStyle/>
          <a:p>
            <a:fld id="{80AAE515-43F2-DC46-8DE2-707A8A5B9C50}" type="slidenum">
              <a:rPr lang="ja-JP" altLang="en-US" smtClean="0">
                <a:solidFill>
                  <a:prstClr val="black"/>
                </a:solidFill>
                <a:latin typeface="Yu Gothic" panose="020F0502020204030204"/>
                <a:ea typeface="Yu Gothic" panose="020B0400000000000000" pitchFamily="50" charset="-128"/>
              </a:rPr>
              <a:pPr/>
              <a:t>16</a:t>
            </a:fld>
            <a:endParaRPr lang="ja-JP" altLang="en-US">
              <a:solidFill>
                <a:prstClr val="black"/>
              </a:solidFill>
              <a:latin typeface="Yu Gothic" panose="020F0502020204030204"/>
              <a:ea typeface="Yu Gothic" panose="020B0400000000000000" pitchFamily="50" charset="-128"/>
            </a:endParaRPr>
          </a:p>
        </p:txBody>
      </p:sp>
    </p:spTree>
    <p:extLst>
      <p:ext uri="{BB962C8B-B14F-4D97-AF65-F5344CB8AC3E}">
        <p14:creationId xmlns:p14="http://schemas.microsoft.com/office/powerpoint/2010/main" val="311359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7386D78A-B403-4C7A-A2B3-A54DF8A91D2F}" type="slidenum">
              <a:rPr lang="ja-JP" altLang="en-US" smtClean="0">
                <a:solidFill>
                  <a:prstClr val="black"/>
                </a:solidFill>
              </a:rPr>
              <a:pPr/>
              <a:t>18</a:t>
            </a:fld>
            <a:endParaRPr lang="ja-JP" altLang="en-US">
              <a:solidFill>
                <a:prstClr val="black"/>
              </a:solidFill>
            </a:endParaRPr>
          </a:p>
        </p:txBody>
      </p:sp>
    </p:spTree>
    <p:extLst>
      <p:ext uri="{BB962C8B-B14F-4D97-AF65-F5344CB8AC3E}">
        <p14:creationId xmlns:p14="http://schemas.microsoft.com/office/powerpoint/2010/main" val="3945808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386D78A-B403-4C7A-A2B3-A54DF8A91D2F}" type="slidenum">
              <a:rPr lang="ja-JP" altLang="en-US" smtClean="0">
                <a:solidFill>
                  <a:prstClr val="black"/>
                </a:solidFill>
              </a:rPr>
              <a:pPr/>
              <a:t>19</a:t>
            </a:fld>
            <a:endParaRPr lang="ja-JP" altLang="en-US">
              <a:solidFill>
                <a:prstClr val="black"/>
              </a:solidFill>
            </a:endParaRPr>
          </a:p>
        </p:txBody>
      </p:sp>
    </p:spTree>
    <p:extLst>
      <p:ext uri="{BB962C8B-B14F-4D97-AF65-F5344CB8AC3E}">
        <p14:creationId xmlns:p14="http://schemas.microsoft.com/office/powerpoint/2010/main" val="2742889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7386D78A-B403-4C7A-A2B3-A54DF8A91D2F}" type="slidenum">
              <a:rPr lang="ja-JP" altLang="en-US" smtClean="0">
                <a:solidFill>
                  <a:prstClr val="black"/>
                </a:solidFill>
              </a:rPr>
              <a:pPr/>
              <a:t>20</a:t>
            </a:fld>
            <a:endParaRPr lang="ja-JP" altLang="en-US">
              <a:solidFill>
                <a:prstClr val="black"/>
              </a:solidFill>
            </a:endParaRPr>
          </a:p>
        </p:txBody>
      </p:sp>
    </p:spTree>
    <p:extLst>
      <p:ext uri="{BB962C8B-B14F-4D97-AF65-F5344CB8AC3E}">
        <p14:creationId xmlns:p14="http://schemas.microsoft.com/office/powerpoint/2010/main" val="2556633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セーブロード</a:t>
            </a:r>
          </a:p>
        </p:txBody>
      </p:sp>
      <p:sp>
        <p:nvSpPr>
          <p:cNvPr id="4" name="スライド番号プレースホルダー 3"/>
          <p:cNvSpPr>
            <a:spLocks noGrp="1"/>
          </p:cNvSpPr>
          <p:nvPr>
            <p:ph type="sldNum" sz="quarter" idx="10"/>
          </p:nvPr>
        </p:nvSpPr>
        <p:spPr/>
        <p:txBody>
          <a:bodyPr/>
          <a:lstStyle/>
          <a:p>
            <a:fld id="{DC3B0735-76E0-7B48-BE6D-DDCEE3848C9E}" type="slidenum">
              <a:rPr lang="ja-JP" altLang="en-US" smtClean="0">
                <a:solidFill>
                  <a:prstClr val="black"/>
                </a:solidFill>
              </a:rPr>
              <a:pPr/>
              <a:t>21</a:t>
            </a:fld>
            <a:endParaRPr lang="ja-JP" altLang="en-US">
              <a:solidFill>
                <a:prstClr val="black"/>
              </a:solidFill>
            </a:endParaRPr>
          </a:p>
        </p:txBody>
      </p:sp>
    </p:spTree>
    <p:extLst>
      <p:ext uri="{BB962C8B-B14F-4D97-AF65-F5344CB8AC3E}">
        <p14:creationId xmlns:p14="http://schemas.microsoft.com/office/powerpoint/2010/main" val="1457984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1">
        <a:schemeClr val="bg1"/>
      </p:bgRef>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597819"/>
            <a:ext cx="7772400" cy="1102519"/>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D643B047-EC66-49FD-BF4D-100AD5931FEA}" type="datetimeFigureOut">
              <a:rPr kumimoji="1" lang="ja-JP" altLang="en-US" smtClean="0"/>
              <a:t>2019/1/10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0ACCF15-B41F-4A61-A4F4-BE7B3C7999C9}" type="slidenum">
              <a:rPr kumimoji="1" lang="ja-JP" altLang="en-US" smtClean="0"/>
              <a:t>‹#›</a:t>
            </a:fld>
            <a:endParaRPr kumimoji="1" lang="ja-JP" altLang="en-US"/>
          </a:p>
        </p:txBody>
      </p:sp>
    </p:spTree>
    <p:extLst>
      <p:ext uri="{BB962C8B-B14F-4D97-AF65-F5344CB8AC3E}">
        <p14:creationId xmlns:p14="http://schemas.microsoft.com/office/powerpoint/2010/main" val="326480742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643B047-EC66-49FD-BF4D-100AD5931FEA}" type="datetimeFigureOut">
              <a:rPr kumimoji="1" lang="ja-JP" altLang="en-US" smtClean="0"/>
              <a:t>2019/1/10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0ACCF15-B41F-4A61-A4F4-BE7B3C7999C9}" type="slidenum">
              <a:rPr kumimoji="1" lang="ja-JP" altLang="en-US" smtClean="0"/>
              <a:t>‹#›</a:t>
            </a:fld>
            <a:endParaRPr kumimoji="1" lang="ja-JP" altLang="en-US"/>
          </a:p>
        </p:txBody>
      </p:sp>
    </p:spTree>
    <p:extLst>
      <p:ext uri="{BB962C8B-B14F-4D97-AF65-F5344CB8AC3E}">
        <p14:creationId xmlns:p14="http://schemas.microsoft.com/office/powerpoint/2010/main" val="91915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05979"/>
            <a:ext cx="2057400" cy="4388644"/>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05979"/>
            <a:ext cx="6019800" cy="4388644"/>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643B047-EC66-49FD-BF4D-100AD5931FEA}" type="datetimeFigureOut">
              <a:rPr kumimoji="1" lang="ja-JP" altLang="en-US" smtClean="0"/>
              <a:t>2019/1/10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0ACCF15-B41F-4A61-A4F4-BE7B3C7999C9}" type="slidenum">
              <a:rPr kumimoji="1" lang="ja-JP" altLang="en-US" smtClean="0"/>
              <a:t>‹#›</a:t>
            </a:fld>
            <a:endParaRPr kumimoji="1" lang="ja-JP" altLang="en-US"/>
          </a:p>
        </p:txBody>
      </p:sp>
    </p:spTree>
    <p:extLst>
      <p:ext uri="{BB962C8B-B14F-4D97-AF65-F5344CB8AC3E}">
        <p14:creationId xmlns:p14="http://schemas.microsoft.com/office/powerpoint/2010/main" val="652774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タイトル &amp; サブタイトル">
    <p:spTree>
      <p:nvGrpSpPr>
        <p:cNvPr id="1" name=""/>
        <p:cNvGrpSpPr/>
        <p:nvPr/>
      </p:nvGrpSpPr>
      <p:grpSpPr>
        <a:xfrm>
          <a:off x="0" y="0"/>
          <a:ext cx="0" cy="0"/>
          <a:chOff x="0" y="0"/>
          <a:chExt cx="0" cy="0"/>
        </a:xfrm>
      </p:grpSpPr>
      <p:sp>
        <p:nvSpPr>
          <p:cNvPr id="11" name="Shape 11"/>
          <p:cNvSpPr>
            <a:spLocks noGrp="1"/>
          </p:cNvSpPr>
          <p:nvPr>
            <p:ph type="title"/>
          </p:nvPr>
        </p:nvSpPr>
        <p:spPr>
          <a:xfrm>
            <a:off x="1812726" y="1290898"/>
            <a:ext cx="5518549" cy="1305968"/>
          </a:xfrm>
          <a:prstGeom prst="rect">
            <a:avLst/>
          </a:prstGeom>
        </p:spPr>
        <p:txBody>
          <a:bodyPr anchor="b"/>
          <a:lstStyle/>
          <a:p>
            <a:r>
              <a:t>タイトルテキスト</a:t>
            </a:r>
          </a:p>
        </p:txBody>
      </p:sp>
      <p:sp>
        <p:nvSpPr>
          <p:cNvPr id="12" name="Shape 12"/>
          <p:cNvSpPr>
            <a:spLocks noGrp="1"/>
          </p:cNvSpPr>
          <p:nvPr>
            <p:ph type="body" sz="quarter" idx="1"/>
          </p:nvPr>
        </p:nvSpPr>
        <p:spPr>
          <a:xfrm>
            <a:off x="1812726" y="2632026"/>
            <a:ext cx="5518549" cy="447043"/>
          </a:xfrm>
          <a:prstGeom prst="rect">
            <a:avLst/>
          </a:prstGeom>
          <a:extLst>
            <a:ext uri="{C572A759-6A51-4108-AA02-DFA0A04FC94B}">
              <ma14:wrappingTextBoxFlag xmlns:ma14="http://schemas.microsoft.com/office/mac/drawingml/2011/main" val="1"/>
            </a:ext>
          </a:extLst>
        </p:spPr>
        <p:txBody>
          <a:bodyPr/>
          <a:lstStyle/>
          <a:p>
            <a:r>
              <a:t>本文レベル1</a:t>
            </a:r>
          </a:p>
          <a:p>
            <a:pPr lvl="1"/>
            <a:r>
              <a:t>本文レベル2</a:t>
            </a:r>
          </a:p>
          <a:p>
            <a:pPr lvl="2"/>
            <a:r>
              <a:t>本文レベル3</a:t>
            </a:r>
          </a:p>
          <a:p>
            <a:pPr lvl="3"/>
            <a:r>
              <a:t>本文レベル4</a:t>
            </a:r>
          </a:p>
          <a:p>
            <a:pPr lvl="4"/>
            <a:r>
              <a:t>本文レベル 5</a:t>
            </a:r>
          </a:p>
        </p:txBody>
      </p:sp>
      <p:sp>
        <p:nvSpPr>
          <p:cNvPr id="13" name="Shape 13"/>
          <p:cNvSpPr>
            <a:spLocks noGrp="1"/>
          </p:cNvSpPr>
          <p:nvPr>
            <p:ph type="sldNum" sz="quarter" idx="2"/>
          </p:nvPr>
        </p:nvSpPr>
        <p:spPr>
          <a:prstGeom prst="rect">
            <a:avLst/>
          </a:prstGeom>
        </p:spPr>
        <p:txBody>
          <a:bodyPr/>
          <a:lstStyle/>
          <a:p>
            <a:fld id="{86CB4B4D-7CA3-9044-876B-883B54F8677D}" type="slidenum">
              <a:rPr>
                <a:solidFill>
                  <a:srgbClr val="000000"/>
                </a:solidFill>
              </a:rPr>
              <a:pPr/>
              <a:t>‹#›</a:t>
            </a:fld>
            <a:endParaRPr>
              <a:solidFill>
                <a:srgbClr val="000000"/>
              </a:solidFill>
            </a:endParaRPr>
          </a:p>
        </p:txBody>
      </p:sp>
    </p:spTree>
    <p:extLst>
      <p:ext uri="{BB962C8B-B14F-4D97-AF65-F5344CB8AC3E}">
        <p14:creationId xmlns:p14="http://schemas.microsoft.com/office/powerpoint/2010/main" val="167249867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画像（横長）">
    <p:spTree>
      <p:nvGrpSpPr>
        <p:cNvPr id="1" name=""/>
        <p:cNvGrpSpPr/>
        <p:nvPr/>
      </p:nvGrpSpPr>
      <p:grpSpPr>
        <a:xfrm>
          <a:off x="0" y="0"/>
          <a:ext cx="0" cy="0"/>
          <a:chOff x="0" y="0"/>
          <a:chExt cx="0" cy="0"/>
        </a:xfrm>
      </p:grpSpPr>
      <p:sp>
        <p:nvSpPr>
          <p:cNvPr id="20" name="Shape 20"/>
          <p:cNvSpPr>
            <a:spLocks noGrp="1"/>
          </p:cNvSpPr>
          <p:nvPr>
            <p:ph type="pic" sz="half" idx="13"/>
          </p:nvPr>
        </p:nvSpPr>
        <p:spPr>
          <a:xfrm>
            <a:off x="1990203" y="894085"/>
            <a:ext cx="5156896" cy="2340695"/>
          </a:xfrm>
          <a:prstGeom prst="rect">
            <a:avLst/>
          </a:prstGeom>
        </p:spPr>
        <p:txBody>
          <a:bodyPr lIns="91439" tIns="45719" rIns="91439" bIns="45719">
            <a:noAutofit/>
          </a:bodyPr>
          <a:lstStyle/>
          <a:p>
            <a:endParaRPr/>
          </a:p>
        </p:txBody>
      </p:sp>
      <p:sp>
        <p:nvSpPr>
          <p:cNvPr id="21" name="Shape 21"/>
          <p:cNvSpPr>
            <a:spLocks noGrp="1"/>
          </p:cNvSpPr>
          <p:nvPr>
            <p:ph type="title"/>
          </p:nvPr>
        </p:nvSpPr>
        <p:spPr>
          <a:xfrm>
            <a:off x="1812726" y="3300078"/>
            <a:ext cx="5518549" cy="562571"/>
          </a:xfrm>
          <a:prstGeom prst="rect">
            <a:avLst/>
          </a:prstGeom>
        </p:spPr>
        <p:txBody>
          <a:bodyPr anchor="b"/>
          <a:lstStyle/>
          <a:p>
            <a:r>
              <a:t>タイトルテキスト</a:t>
            </a:r>
          </a:p>
        </p:txBody>
      </p:sp>
      <p:sp>
        <p:nvSpPr>
          <p:cNvPr id="22" name="Shape 22"/>
          <p:cNvSpPr>
            <a:spLocks noGrp="1"/>
          </p:cNvSpPr>
          <p:nvPr>
            <p:ph type="body" sz="quarter" idx="1"/>
          </p:nvPr>
        </p:nvSpPr>
        <p:spPr>
          <a:xfrm>
            <a:off x="1812726" y="3882741"/>
            <a:ext cx="5518549" cy="447043"/>
          </a:xfrm>
          <a:prstGeom prst="rect">
            <a:avLst/>
          </a:prstGeom>
          <a:extLst>
            <a:ext uri="{C572A759-6A51-4108-AA02-DFA0A04FC94B}">
              <ma14:wrappingTextBoxFlag xmlns:ma14="http://schemas.microsoft.com/office/mac/drawingml/2011/main" val="1"/>
            </a:ext>
          </a:extLst>
        </p:spPr>
        <p:txBody>
          <a:bodyPr/>
          <a:lstStyle/>
          <a:p>
            <a:r>
              <a:t>本文レベル1</a:t>
            </a:r>
          </a:p>
          <a:p>
            <a:pPr lvl="1"/>
            <a:r>
              <a:t>本文レベル2</a:t>
            </a:r>
          </a:p>
          <a:p>
            <a:pPr lvl="2"/>
            <a:r>
              <a:t>本文レベル3</a:t>
            </a:r>
          </a:p>
          <a:p>
            <a:pPr lvl="3"/>
            <a:r>
              <a:t>本文レベル4</a:t>
            </a:r>
          </a:p>
          <a:p>
            <a:pPr lvl="4"/>
            <a:r>
              <a:t>本文レベル 5</a:t>
            </a:r>
          </a:p>
        </p:txBody>
      </p:sp>
      <p:sp>
        <p:nvSpPr>
          <p:cNvPr id="23" name="Shape 23"/>
          <p:cNvSpPr>
            <a:spLocks noGrp="1"/>
          </p:cNvSpPr>
          <p:nvPr>
            <p:ph type="sldNum" sz="quarter" idx="2"/>
          </p:nvPr>
        </p:nvSpPr>
        <p:spPr>
          <a:xfrm>
            <a:off x="4443529" y="4299644"/>
            <a:ext cx="240450" cy="206851"/>
          </a:xfrm>
          <a:prstGeom prst="rect">
            <a:avLst/>
          </a:prstGeom>
        </p:spPr>
        <p:txBody>
          <a:bodyPr/>
          <a:lstStyle/>
          <a:p>
            <a:fld id="{86CB4B4D-7CA3-9044-876B-883B54F8677D}" type="slidenum">
              <a:rPr>
                <a:solidFill>
                  <a:srgbClr val="000000"/>
                </a:solidFill>
              </a:rPr>
              <a:pPr/>
              <a:t>‹#›</a:t>
            </a:fld>
            <a:endParaRPr>
              <a:solidFill>
                <a:srgbClr val="000000"/>
              </a:solidFill>
            </a:endParaRPr>
          </a:p>
        </p:txBody>
      </p:sp>
    </p:spTree>
    <p:extLst>
      <p:ext uri="{BB962C8B-B14F-4D97-AF65-F5344CB8AC3E}">
        <p14:creationId xmlns:p14="http://schemas.microsoft.com/office/powerpoint/2010/main" val="965440535"/>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タイトル（中央）">
    <p:spTree>
      <p:nvGrpSpPr>
        <p:cNvPr id="1" name=""/>
        <p:cNvGrpSpPr/>
        <p:nvPr/>
      </p:nvGrpSpPr>
      <p:grpSpPr>
        <a:xfrm>
          <a:off x="0" y="0"/>
          <a:ext cx="0" cy="0"/>
          <a:chOff x="0" y="0"/>
          <a:chExt cx="0" cy="0"/>
        </a:xfrm>
      </p:grpSpPr>
      <p:sp>
        <p:nvSpPr>
          <p:cNvPr id="30" name="Shape 30"/>
          <p:cNvSpPr>
            <a:spLocks noGrp="1"/>
          </p:cNvSpPr>
          <p:nvPr>
            <p:ph type="title"/>
          </p:nvPr>
        </p:nvSpPr>
        <p:spPr>
          <a:xfrm>
            <a:off x="1812726" y="1918767"/>
            <a:ext cx="5518549" cy="1305968"/>
          </a:xfrm>
          <a:prstGeom prst="rect">
            <a:avLst/>
          </a:prstGeom>
        </p:spPr>
        <p:txBody>
          <a:bodyPr/>
          <a:lstStyle/>
          <a:p>
            <a:r>
              <a:t>タイトルテキスト</a:t>
            </a:r>
          </a:p>
        </p:txBody>
      </p:sp>
      <p:sp>
        <p:nvSpPr>
          <p:cNvPr id="31" name="Shape 31"/>
          <p:cNvSpPr>
            <a:spLocks noGrp="1"/>
          </p:cNvSpPr>
          <p:nvPr>
            <p:ph type="sldNum" sz="quarter" idx="2"/>
          </p:nvPr>
        </p:nvSpPr>
        <p:spPr>
          <a:prstGeom prst="rect">
            <a:avLst/>
          </a:prstGeom>
        </p:spPr>
        <p:txBody>
          <a:bodyPr/>
          <a:lstStyle/>
          <a:p>
            <a:fld id="{86CB4B4D-7CA3-9044-876B-883B54F8677D}" type="slidenum">
              <a:rPr>
                <a:solidFill>
                  <a:srgbClr val="000000"/>
                </a:solidFill>
              </a:rPr>
              <a:pPr/>
              <a:t>‹#›</a:t>
            </a:fld>
            <a:endParaRPr>
              <a:solidFill>
                <a:srgbClr val="000000"/>
              </a:solidFill>
            </a:endParaRPr>
          </a:p>
        </p:txBody>
      </p:sp>
    </p:spTree>
    <p:extLst>
      <p:ext uri="{BB962C8B-B14F-4D97-AF65-F5344CB8AC3E}">
        <p14:creationId xmlns:p14="http://schemas.microsoft.com/office/powerpoint/2010/main" val="175758497"/>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画像（縦長）">
    <p:spTree>
      <p:nvGrpSpPr>
        <p:cNvPr id="1" name=""/>
        <p:cNvGrpSpPr/>
        <p:nvPr/>
      </p:nvGrpSpPr>
      <p:grpSpPr>
        <a:xfrm>
          <a:off x="0" y="0"/>
          <a:ext cx="0" cy="0"/>
          <a:chOff x="0" y="0"/>
          <a:chExt cx="0" cy="0"/>
        </a:xfrm>
      </p:grpSpPr>
      <p:sp>
        <p:nvSpPr>
          <p:cNvPr id="38" name="Shape 38"/>
          <p:cNvSpPr>
            <a:spLocks noGrp="1"/>
          </p:cNvSpPr>
          <p:nvPr>
            <p:ph type="pic" sz="quarter" idx="13"/>
          </p:nvPr>
        </p:nvSpPr>
        <p:spPr>
          <a:xfrm>
            <a:off x="4685854" y="894084"/>
            <a:ext cx="2812853" cy="3254873"/>
          </a:xfrm>
          <a:prstGeom prst="rect">
            <a:avLst/>
          </a:prstGeom>
        </p:spPr>
        <p:txBody>
          <a:bodyPr lIns="91439" tIns="45719" rIns="91439" bIns="45719">
            <a:noAutofit/>
          </a:bodyPr>
          <a:lstStyle/>
          <a:p>
            <a:endParaRPr/>
          </a:p>
        </p:txBody>
      </p:sp>
      <p:sp>
        <p:nvSpPr>
          <p:cNvPr id="39" name="Shape 39"/>
          <p:cNvSpPr>
            <a:spLocks noGrp="1"/>
          </p:cNvSpPr>
          <p:nvPr>
            <p:ph type="title"/>
          </p:nvPr>
        </p:nvSpPr>
        <p:spPr>
          <a:xfrm>
            <a:off x="1645294" y="894085"/>
            <a:ext cx="2812853" cy="1577207"/>
          </a:xfrm>
          <a:prstGeom prst="rect">
            <a:avLst/>
          </a:prstGeom>
        </p:spPr>
        <p:txBody>
          <a:bodyPr anchor="b"/>
          <a:lstStyle>
            <a:lvl1pPr>
              <a:defRPr sz="2953"/>
            </a:lvl1pPr>
          </a:lstStyle>
          <a:p>
            <a:r>
              <a:t>タイトルテキスト</a:t>
            </a:r>
          </a:p>
        </p:txBody>
      </p:sp>
      <p:sp>
        <p:nvSpPr>
          <p:cNvPr id="40" name="Shape 40"/>
          <p:cNvSpPr>
            <a:spLocks noGrp="1"/>
          </p:cNvSpPr>
          <p:nvPr>
            <p:ph type="body" sz="quarter" idx="1"/>
          </p:nvPr>
        </p:nvSpPr>
        <p:spPr>
          <a:xfrm>
            <a:off x="1645294" y="2526543"/>
            <a:ext cx="2812853" cy="1622414"/>
          </a:xfrm>
          <a:prstGeom prst="rect">
            <a:avLst/>
          </a:prstGeom>
          <a:extLst>
            <a:ext uri="{C572A759-6A51-4108-AA02-DFA0A04FC94B}">
              <ma14:wrappingTextBoxFlag xmlns:ma14="http://schemas.microsoft.com/office/mac/drawingml/2011/main" val="1"/>
            </a:ext>
          </a:extLst>
        </p:spPr>
        <p:txBody>
          <a:bodyPr/>
          <a:lstStyle/>
          <a:p>
            <a:r>
              <a:t>本文レベル1</a:t>
            </a:r>
          </a:p>
          <a:p>
            <a:pPr lvl="1"/>
            <a:r>
              <a:t>本文レベル2</a:t>
            </a:r>
          </a:p>
          <a:p>
            <a:pPr lvl="2"/>
            <a:r>
              <a:t>本文レベル3</a:t>
            </a:r>
          </a:p>
          <a:p>
            <a:pPr lvl="3"/>
            <a:r>
              <a:t>本文レベル4</a:t>
            </a:r>
          </a:p>
          <a:p>
            <a:pPr lvl="4"/>
            <a:r>
              <a:t>本文レベル 5</a:t>
            </a:r>
          </a:p>
        </p:txBody>
      </p:sp>
      <p:sp>
        <p:nvSpPr>
          <p:cNvPr id="41" name="Shape 41"/>
          <p:cNvSpPr>
            <a:spLocks noGrp="1"/>
          </p:cNvSpPr>
          <p:nvPr>
            <p:ph type="sldNum" sz="quarter" idx="2"/>
          </p:nvPr>
        </p:nvSpPr>
        <p:spPr>
          <a:prstGeom prst="rect">
            <a:avLst/>
          </a:prstGeom>
        </p:spPr>
        <p:txBody>
          <a:bodyPr/>
          <a:lstStyle/>
          <a:p>
            <a:fld id="{86CB4B4D-7CA3-9044-876B-883B54F8677D}" type="slidenum">
              <a:rPr>
                <a:solidFill>
                  <a:srgbClr val="000000"/>
                </a:solidFill>
              </a:rPr>
              <a:pPr/>
              <a:t>‹#›</a:t>
            </a:fld>
            <a:endParaRPr>
              <a:solidFill>
                <a:srgbClr val="000000"/>
              </a:solidFill>
            </a:endParaRPr>
          </a:p>
        </p:txBody>
      </p:sp>
    </p:spTree>
    <p:extLst>
      <p:ext uri="{BB962C8B-B14F-4D97-AF65-F5344CB8AC3E}">
        <p14:creationId xmlns:p14="http://schemas.microsoft.com/office/powerpoint/2010/main" val="2992767675"/>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タイトル（上）">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タイトルテキスト</a:t>
            </a:r>
          </a:p>
        </p:txBody>
      </p:sp>
      <p:sp>
        <p:nvSpPr>
          <p:cNvPr id="49" name="Shape 49"/>
          <p:cNvSpPr>
            <a:spLocks noGrp="1"/>
          </p:cNvSpPr>
          <p:nvPr>
            <p:ph type="sldNum" sz="quarter" idx="2"/>
          </p:nvPr>
        </p:nvSpPr>
        <p:spPr>
          <a:prstGeom prst="rect">
            <a:avLst/>
          </a:prstGeom>
        </p:spPr>
        <p:txBody>
          <a:bodyPr/>
          <a:lstStyle/>
          <a:p>
            <a:fld id="{86CB4B4D-7CA3-9044-876B-883B54F8677D}" type="slidenum">
              <a:rPr>
                <a:solidFill>
                  <a:srgbClr val="000000"/>
                </a:solidFill>
              </a:rPr>
              <a:pPr/>
              <a:t>‹#›</a:t>
            </a:fld>
            <a:endParaRPr>
              <a:solidFill>
                <a:srgbClr val="000000"/>
              </a:solidFill>
            </a:endParaRPr>
          </a:p>
        </p:txBody>
      </p:sp>
    </p:spTree>
    <p:extLst>
      <p:ext uri="{BB962C8B-B14F-4D97-AF65-F5344CB8AC3E}">
        <p14:creationId xmlns:p14="http://schemas.microsoft.com/office/powerpoint/2010/main" val="324324328"/>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タイトル &amp; 箇条書き">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タイトルテキスト</a:t>
            </a:r>
          </a:p>
        </p:txBody>
      </p:sp>
      <p:sp>
        <p:nvSpPr>
          <p:cNvPr id="57" name="Shape 57"/>
          <p:cNvSpPr>
            <a:spLocks noGrp="1"/>
          </p:cNvSpPr>
          <p:nvPr>
            <p:ph type="body" sz="half" idx="1"/>
          </p:nvPr>
        </p:nvSpPr>
        <p:spPr>
          <a:xfrm>
            <a:off x="1645294" y="1672642"/>
            <a:ext cx="5853413" cy="2486361"/>
          </a:xfrm>
          <a:prstGeom prst="rect">
            <a:avLst/>
          </a:prstGeom>
          <a:extLst>
            <a:ext uri="{C572A759-6A51-4108-AA02-DFA0A04FC94B}">
              <ma14:wrappingTextBoxFlag xmlns:ma14="http://schemas.microsoft.com/office/mac/drawingml/2011/main" val="1"/>
            </a:ext>
          </a:extLst>
        </p:spPr>
        <p:txBody>
          <a:bodyPr anchor="ctr"/>
          <a:lstStyle>
            <a:lvl1pPr marL="221373" indent="-221373" algn="l">
              <a:spcBef>
                <a:spcPts val="2215"/>
              </a:spcBef>
              <a:buSzPct val="75000"/>
              <a:buChar char="•"/>
              <a:defRPr sz="1793"/>
            </a:lvl1pPr>
            <a:lvl2pPr marL="455769" indent="-221373" algn="l">
              <a:spcBef>
                <a:spcPts val="2215"/>
              </a:spcBef>
              <a:buSzPct val="75000"/>
              <a:buChar char="•"/>
              <a:defRPr sz="1793"/>
            </a:lvl2pPr>
            <a:lvl3pPr marL="690165" indent="-221373" algn="l">
              <a:spcBef>
                <a:spcPts val="2215"/>
              </a:spcBef>
              <a:buSzPct val="75000"/>
              <a:buChar char="•"/>
              <a:defRPr sz="1793"/>
            </a:lvl3pPr>
            <a:lvl4pPr marL="924561" indent="-221373" algn="l">
              <a:spcBef>
                <a:spcPts val="2215"/>
              </a:spcBef>
              <a:buSzPct val="75000"/>
              <a:buChar char="•"/>
              <a:defRPr sz="1793"/>
            </a:lvl4pPr>
            <a:lvl5pPr marL="1158957" indent="-221373" algn="l">
              <a:spcBef>
                <a:spcPts val="2215"/>
              </a:spcBef>
              <a:buSzPct val="75000"/>
              <a:buChar char="•"/>
              <a:defRPr sz="1793"/>
            </a:lvl5pPr>
          </a:lstStyle>
          <a:p>
            <a:r>
              <a:t>本文レベル1</a:t>
            </a:r>
          </a:p>
          <a:p>
            <a:pPr lvl="1"/>
            <a:r>
              <a:t>本文レベル2</a:t>
            </a:r>
          </a:p>
          <a:p>
            <a:pPr lvl="2"/>
            <a:r>
              <a:t>本文レベル3</a:t>
            </a:r>
          </a:p>
          <a:p>
            <a:pPr lvl="3"/>
            <a:r>
              <a:t>本文レベル4</a:t>
            </a:r>
          </a:p>
          <a:p>
            <a:pPr lvl="4"/>
            <a:r>
              <a:t>本文レベル 5</a:t>
            </a:r>
          </a:p>
        </p:txBody>
      </p:sp>
      <p:sp>
        <p:nvSpPr>
          <p:cNvPr id="58" name="Shape 58"/>
          <p:cNvSpPr>
            <a:spLocks noGrp="1"/>
          </p:cNvSpPr>
          <p:nvPr>
            <p:ph type="sldNum" sz="quarter" idx="2"/>
          </p:nvPr>
        </p:nvSpPr>
        <p:spPr>
          <a:prstGeom prst="rect">
            <a:avLst/>
          </a:prstGeom>
        </p:spPr>
        <p:txBody>
          <a:bodyPr/>
          <a:lstStyle/>
          <a:p>
            <a:fld id="{86CB4B4D-7CA3-9044-876B-883B54F8677D}" type="slidenum">
              <a:rPr>
                <a:solidFill>
                  <a:srgbClr val="000000"/>
                </a:solidFill>
              </a:rPr>
              <a:pPr/>
              <a:t>‹#›</a:t>
            </a:fld>
            <a:endParaRPr>
              <a:solidFill>
                <a:srgbClr val="000000"/>
              </a:solidFill>
            </a:endParaRPr>
          </a:p>
        </p:txBody>
      </p:sp>
    </p:spTree>
    <p:extLst>
      <p:ext uri="{BB962C8B-B14F-4D97-AF65-F5344CB8AC3E}">
        <p14:creationId xmlns:p14="http://schemas.microsoft.com/office/powerpoint/2010/main" val="297114054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タイトル、箇条書き、画像">
    <p:spTree>
      <p:nvGrpSpPr>
        <p:cNvPr id="1" name=""/>
        <p:cNvGrpSpPr/>
        <p:nvPr/>
      </p:nvGrpSpPr>
      <p:grpSpPr>
        <a:xfrm>
          <a:off x="0" y="0"/>
          <a:ext cx="0" cy="0"/>
          <a:chOff x="0" y="0"/>
          <a:chExt cx="0" cy="0"/>
        </a:xfrm>
      </p:grpSpPr>
      <p:sp>
        <p:nvSpPr>
          <p:cNvPr id="65" name="Shape 65"/>
          <p:cNvSpPr>
            <a:spLocks noGrp="1"/>
          </p:cNvSpPr>
          <p:nvPr>
            <p:ph type="pic" sz="quarter" idx="13"/>
          </p:nvPr>
        </p:nvSpPr>
        <p:spPr>
          <a:xfrm>
            <a:off x="4685854" y="1672642"/>
            <a:ext cx="2812853" cy="2486361"/>
          </a:xfrm>
          <a:prstGeom prst="rect">
            <a:avLst/>
          </a:prstGeom>
        </p:spPr>
        <p:txBody>
          <a:bodyPr lIns="91439" tIns="45719" rIns="91439" bIns="45719">
            <a:noAutofit/>
          </a:bodyPr>
          <a:lstStyle/>
          <a:p>
            <a:endParaRPr/>
          </a:p>
        </p:txBody>
      </p:sp>
      <p:sp>
        <p:nvSpPr>
          <p:cNvPr id="66" name="Shape 66"/>
          <p:cNvSpPr>
            <a:spLocks noGrp="1"/>
          </p:cNvSpPr>
          <p:nvPr>
            <p:ph type="title"/>
          </p:nvPr>
        </p:nvSpPr>
        <p:spPr>
          <a:prstGeom prst="rect">
            <a:avLst/>
          </a:prstGeom>
        </p:spPr>
        <p:txBody>
          <a:bodyPr/>
          <a:lstStyle/>
          <a:p>
            <a:r>
              <a:t>タイトルテキスト</a:t>
            </a:r>
          </a:p>
        </p:txBody>
      </p:sp>
      <p:sp>
        <p:nvSpPr>
          <p:cNvPr id="67" name="Shape 67"/>
          <p:cNvSpPr>
            <a:spLocks noGrp="1"/>
          </p:cNvSpPr>
          <p:nvPr>
            <p:ph type="body" sz="quarter" idx="1"/>
          </p:nvPr>
        </p:nvSpPr>
        <p:spPr>
          <a:xfrm>
            <a:off x="1645294" y="1672642"/>
            <a:ext cx="2812853" cy="2486361"/>
          </a:xfrm>
          <a:prstGeom prst="rect">
            <a:avLst/>
          </a:prstGeom>
          <a:extLst>
            <a:ext uri="{C572A759-6A51-4108-AA02-DFA0A04FC94B}">
              <ma14:wrappingTextBoxFlag xmlns:ma14="http://schemas.microsoft.com/office/mac/drawingml/2011/main" val="1"/>
            </a:ext>
          </a:extLst>
        </p:spPr>
        <p:txBody>
          <a:bodyPr anchor="ctr"/>
          <a:lstStyle>
            <a:lvl1pPr marL="167903" indent="-167903" algn="l">
              <a:spcBef>
                <a:spcPts val="1688"/>
              </a:spcBef>
              <a:buSzPct val="75000"/>
              <a:buChar char="•"/>
              <a:defRPr sz="1371"/>
            </a:lvl1pPr>
            <a:lvl2pPr marL="348724" indent="-167903" algn="l">
              <a:spcBef>
                <a:spcPts val="1688"/>
              </a:spcBef>
              <a:buSzPct val="75000"/>
              <a:buChar char="•"/>
              <a:defRPr sz="1371"/>
            </a:lvl2pPr>
            <a:lvl3pPr marL="529544" indent="-167904" algn="l">
              <a:spcBef>
                <a:spcPts val="1688"/>
              </a:spcBef>
              <a:buSzPct val="75000"/>
              <a:buChar char="•"/>
              <a:defRPr sz="1371"/>
            </a:lvl3pPr>
            <a:lvl4pPr marL="710363" indent="-167904" algn="l">
              <a:spcBef>
                <a:spcPts val="1688"/>
              </a:spcBef>
              <a:buSzPct val="75000"/>
              <a:buChar char="•"/>
              <a:defRPr sz="1371"/>
            </a:lvl4pPr>
            <a:lvl5pPr marL="891182" indent="-167904" algn="l">
              <a:spcBef>
                <a:spcPts val="1688"/>
              </a:spcBef>
              <a:buSzPct val="75000"/>
              <a:buChar char="•"/>
              <a:defRPr sz="1371"/>
            </a:lvl5pPr>
          </a:lstStyle>
          <a:p>
            <a:r>
              <a:t>本文レベル1</a:t>
            </a:r>
          </a:p>
          <a:p>
            <a:pPr lvl="1"/>
            <a:r>
              <a:t>本文レベル2</a:t>
            </a:r>
          </a:p>
          <a:p>
            <a:pPr lvl="2"/>
            <a:r>
              <a:t>本文レベル3</a:t>
            </a:r>
          </a:p>
          <a:p>
            <a:pPr lvl="3"/>
            <a:r>
              <a:t>本文レベル4</a:t>
            </a:r>
          </a:p>
          <a:p>
            <a:pPr lvl="4"/>
            <a:r>
              <a:t>本文レベル 5</a:t>
            </a:r>
          </a:p>
        </p:txBody>
      </p:sp>
      <p:sp>
        <p:nvSpPr>
          <p:cNvPr id="68" name="Shape 68"/>
          <p:cNvSpPr>
            <a:spLocks noGrp="1"/>
          </p:cNvSpPr>
          <p:nvPr>
            <p:ph type="sldNum" sz="quarter" idx="2"/>
          </p:nvPr>
        </p:nvSpPr>
        <p:spPr>
          <a:prstGeom prst="rect">
            <a:avLst/>
          </a:prstGeom>
        </p:spPr>
        <p:txBody>
          <a:bodyPr/>
          <a:lstStyle/>
          <a:p>
            <a:fld id="{86CB4B4D-7CA3-9044-876B-883B54F8677D}" type="slidenum">
              <a:rPr>
                <a:solidFill>
                  <a:srgbClr val="000000"/>
                </a:solidFill>
              </a:rPr>
              <a:pPr/>
              <a:t>‹#›</a:t>
            </a:fld>
            <a:endParaRPr>
              <a:solidFill>
                <a:srgbClr val="000000"/>
              </a:solidFill>
            </a:endParaRPr>
          </a:p>
        </p:txBody>
      </p:sp>
    </p:spTree>
    <p:extLst>
      <p:ext uri="{BB962C8B-B14F-4D97-AF65-F5344CB8AC3E}">
        <p14:creationId xmlns:p14="http://schemas.microsoft.com/office/powerpoint/2010/main" val="2739496910"/>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箇条書き">
    <p:spTree>
      <p:nvGrpSpPr>
        <p:cNvPr id="1" name=""/>
        <p:cNvGrpSpPr/>
        <p:nvPr/>
      </p:nvGrpSpPr>
      <p:grpSpPr>
        <a:xfrm>
          <a:off x="0" y="0"/>
          <a:ext cx="0" cy="0"/>
          <a:chOff x="0" y="0"/>
          <a:chExt cx="0" cy="0"/>
        </a:xfrm>
      </p:grpSpPr>
      <p:sp>
        <p:nvSpPr>
          <p:cNvPr id="75" name="Shape 75"/>
          <p:cNvSpPr>
            <a:spLocks noGrp="1"/>
          </p:cNvSpPr>
          <p:nvPr>
            <p:ph type="body" sz="half" idx="1"/>
          </p:nvPr>
        </p:nvSpPr>
        <p:spPr>
          <a:xfrm>
            <a:off x="1645294" y="1145232"/>
            <a:ext cx="5853413" cy="2853036"/>
          </a:xfrm>
          <a:prstGeom prst="rect">
            <a:avLst/>
          </a:prstGeom>
          <a:extLst>
            <a:ext uri="{C572A759-6A51-4108-AA02-DFA0A04FC94B}">
              <ma14:wrappingTextBoxFlag xmlns:ma14="http://schemas.microsoft.com/office/mac/drawingml/2011/main" val="1"/>
            </a:ext>
          </a:extLst>
        </p:spPr>
        <p:txBody>
          <a:bodyPr anchor="ctr"/>
          <a:lstStyle>
            <a:lvl1pPr marL="221373" indent="-221373" algn="l">
              <a:spcBef>
                <a:spcPts val="2215"/>
              </a:spcBef>
              <a:buSzPct val="75000"/>
              <a:buChar char="•"/>
              <a:defRPr sz="1793"/>
            </a:lvl1pPr>
            <a:lvl2pPr marL="455769" indent="-221373" algn="l">
              <a:spcBef>
                <a:spcPts val="2215"/>
              </a:spcBef>
              <a:buSzPct val="75000"/>
              <a:buChar char="•"/>
              <a:defRPr sz="1793"/>
            </a:lvl2pPr>
            <a:lvl3pPr marL="690165" indent="-221373" algn="l">
              <a:spcBef>
                <a:spcPts val="2215"/>
              </a:spcBef>
              <a:buSzPct val="75000"/>
              <a:buChar char="•"/>
              <a:defRPr sz="1793"/>
            </a:lvl3pPr>
            <a:lvl4pPr marL="924561" indent="-221373" algn="l">
              <a:spcBef>
                <a:spcPts val="2215"/>
              </a:spcBef>
              <a:buSzPct val="75000"/>
              <a:buChar char="•"/>
              <a:defRPr sz="1793"/>
            </a:lvl4pPr>
            <a:lvl5pPr marL="1158957" indent="-221373" algn="l">
              <a:spcBef>
                <a:spcPts val="2215"/>
              </a:spcBef>
              <a:buSzPct val="75000"/>
              <a:buChar char="•"/>
              <a:defRPr sz="1793"/>
            </a:lvl5pPr>
          </a:lstStyle>
          <a:p>
            <a:r>
              <a:t>本文レベル1</a:t>
            </a:r>
          </a:p>
          <a:p>
            <a:pPr lvl="1"/>
            <a:r>
              <a:t>本文レベル2</a:t>
            </a:r>
          </a:p>
          <a:p>
            <a:pPr lvl="2"/>
            <a:r>
              <a:t>本文レベル3</a:t>
            </a:r>
          </a:p>
          <a:p>
            <a:pPr lvl="3"/>
            <a:r>
              <a:t>本文レベル4</a:t>
            </a:r>
          </a:p>
          <a:p>
            <a:pPr lvl="4"/>
            <a:r>
              <a:t>本文レベル 5</a:t>
            </a:r>
          </a:p>
        </p:txBody>
      </p:sp>
      <p:sp>
        <p:nvSpPr>
          <p:cNvPr id="76" name="Shape 76"/>
          <p:cNvSpPr>
            <a:spLocks noGrp="1"/>
          </p:cNvSpPr>
          <p:nvPr>
            <p:ph type="sldNum" sz="quarter" idx="2"/>
          </p:nvPr>
        </p:nvSpPr>
        <p:spPr>
          <a:prstGeom prst="rect">
            <a:avLst/>
          </a:prstGeom>
        </p:spPr>
        <p:txBody>
          <a:bodyPr/>
          <a:lstStyle/>
          <a:p>
            <a:fld id="{86CB4B4D-7CA3-9044-876B-883B54F8677D}" type="slidenum">
              <a:rPr>
                <a:solidFill>
                  <a:srgbClr val="000000"/>
                </a:solidFill>
              </a:rPr>
              <a:pPr/>
              <a:t>‹#›</a:t>
            </a:fld>
            <a:endParaRPr>
              <a:solidFill>
                <a:srgbClr val="000000"/>
              </a:solidFill>
            </a:endParaRPr>
          </a:p>
        </p:txBody>
      </p:sp>
    </p:spTree>
    <p:extLst>
      <p:ext uri="{BB962C8B-B14F-4D97-AF65-F5344CB8AC3E}">
        <p14:creationId xmlns:p14="http://schemas.microsoft.com/office/powerpoint/2010/main" val="48836447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643B047-EC66-49FD-BF4D-100AD5931FEA}" type="datetimeFigureOut">
              <a:rPr kumimoji="1" lang="ja-JP" altLang="en-US" smtClean="0"/>
              <a:t>2019/1/10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0ACCF15-B41F-4A61-A4F4-BE7B3C7999C9}" type="slidenum">
              <a:rPr kumimoji="1" lang="ja-JP" altLang="en-US" smtClean="0"/>
              <a:t>‹#›</a:t>
            </a:fld>
            <a:endParaRPr kumimoji="1" lang="ja-JP" altLang="en-US"/>
          </a:p>
        </p:txBody>
      </p:sp>
    </p:spTree>
    <p:extLst>
      <p:ext uri="{BB962C8B-B14F-4D97-AF65-F5344CB8AC3E}">
        <p14:creationId xmlns:p14="http://schemas.microsoft.com/office/powerpoint/2010/main" val="14780525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画像（3 点）">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4685854" y="2657140"/>
            <a:ext cx="2812853" cy="1491817"/>
          </a:xfrm>
          <a:prstGeom prst="rect">
            <a:avLst/>
          </a:prstGeom>
        </p:spPr>
        <p:txBody>
          <a:bodyPr lIns="91439" tIns="45719" rIns="91439" bIns="45719">
            <a:noAutofit/>
          </a:bodyPr>
          <a:lstStyle/>
          <a:p>
            <a:endParaRPr/>
          </a:p>
        </p:txBody>
      </p:sp>
      <p:sp>
        <p:nvSpPr>
          <p:cNvPr id="84" name="Shape 84"/>
          <p:cNvSpPr>
            <a:spLocks noGrp="1"/>
          </p:cNvSpPr>
          <p:nvPr>
            <p:ph type="pic" sz="quarter" idx="14"/>
          </p:nvPr>
        </p:nvSpPr>
        <p:spPr>
          <a:xfrm>
            <a:off x="4689132" y="994544"/>
            <a:ext cx="2812854" cy="1491817"/>
          </a:xfrm>
          <a:prstGeom prst="rect">
            <a:avLst/>
          </a:prstGeom>
        </p:spPr>
        <p:txBody>
          <a:bodyPr lIns="91439" tIns="45719" rIns="91439" bIns="45719">
            <a:noAutofit/>
          </a:bodyPr>
          <a:lstStyle/>
          <a:p>
            <a:endParaRPr/>
          </a:p>
        </p:txBody>
      </p:sp>
      <p:sp>
        <p:nvSpPr>
          <p:cNvPr id="85" name="Shape 85"/>
          <p:cNvSpPr>
            <a:spLocks noGrp="1"/>
          </p:cNvSpPr>
          <p:nvPr>
            <p:ph type="pic" sz="quarter" idx="15"/>
          </p:nvPr>
        </p:nvSpPr>
        <p:spPr>
          <a:xfrm>
            <a:off x="1645294" y="994544"/>
            <a:ext cx="2812853" cy="3154413"/>
          </a:xfrm>
          <a:prstGeom prst="rect">
            <a:avLst/>
          </a:prstGeom>
        </p:spPr>
        <p:txBody>
          <a:bodyPr lIns="91439" tIns="45719" rIns="91439" bIns="45719">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rPr>
                <a:solidFill>
                  <a:srgbClr val="000000"/>
                </a:solidFill>
              </a:rPr>
              <a:pPr/>
              <a:t>‹#›</a:t>
            </a:fld>
            <a:endParaRPr>
              <a:solidFill>
                <a:srgbClr val="000000"/>
              </a:solidFill>
            </a:endParaRPr>
          </a:p>
        </p:txBody>
      </p:sp>
    </p:spTree>
    <p:extLst>
      <p:ext uri="{BB962C8B-B14F-4D97-AF65-F5344CB8AC3E}">
        <p14:creationId xmlns:p14="http://schemas.microsoft.com/office/powerpoint/2010/main" val="1753893542"/>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引用">
    <p:spTree>
      <p:nvGrpSpPr>
        <p:cNvPr id="1" name=""/>
        <p:cNvGrpSpPr/>
        <p:nvPr/>
      </p:nvGrpSpPr>
      <p:grpSpPr>
        <a:xfrm>
          <a:off x="0" y="0"/>
          <a:ext cx="0" cy="0"/>
          <a:chOff x="0" y="0"/>
          <a:chExt cx="0" cy="0"/>
        </a:xfrm>
      </p:grpSpPr>
      <p:sp>
        <p:nvSpPr>
          <p:cNvPr id="93" name="Shape 93"/>
          <p:cNvSpPr>
            <a:spLocks noGrp="1"/>
          </p:cNvSpPr>
          <p:nvPr>
            <p:ph type="body" sz="quarter" idx="1"/>
          </p:nvPr>
        </p:nvSpPr>
        <p:spPr>
          <a:xfrm>
            <a:off x="1812726" y="3159435"/>
            <a:ext cx="5518549" cy="185850"/>
          </a:xfrm>
          <a:prstGeom prst="rect">
            <a:avLst/>
          </a:prstGeom>
          <a:extLst>
            <a:ext uri="{C572A759-6A51-4108-AA02-DFA0A04FC94B}">
              <ma14:wrappingTextBoxFlag xmlns:ma14="http://schemas.microsoft.com/office/mac/drawingml/2011/main" val="1"/>
            </a:ext>
          </a:extLst>
        </p:spPr>
        <p:txBody>
          <a:bodyPr/>
          <a:lstStyle>
            <a:lvl1pPr>
              <a:defRPr sz="1160">
                <a:latin typeface="Helvetica Light"/>
                <a:ea typeface="Helvetica Light"/>
                <a:cs typeface="Helvetica Light"/>
                <a:sym typeface="Helvetica Light"/>
              </a:defRPr>
            </a:lvl1pPr>
          </a:lstStyle>
          <a:p>
            <a:r>
              <a:t>–Johnny Appleseed</a:t>
            </a:r>
          </a:p>
        </p:txBody>
      </p:sp>
      <p:sp>
        <p:nvSpPr>
          <p:cNvPr id="94" name="Shape 94"/>
          <p:cNvSpPr>
            <a:spLocks noGrp="1"/>
          </p:cNvSpPr>
          <p:nvPr>
            <p:ph type="body" sz="quarter" idx="13"/>
          </p:nvPr>
        </p:nvSpPr>
        <p:spPr>
          <a:xfrm>
            <a:off x="1812725" y="2330647"/>
            <a:ext cx="5518550" cy="271241"/>
          </a:xfrm>
          <a:prstGeom prst="rect">
            <a:avLst/>
          </a:prstGeom>
        </p:spPr>
        <p:txBody>
          <a:bodyPr anchor="ctr"/>
          <a:lstStyle/>
          <a:p>
            <a:endParaRPr/>
          </a:p>
        </p:txBody>
      </p:sp>
      <p:sp>
        <p:nvSpPr>
          <p:cNvPr id="95" name="Shape 95"/>
          <p:cNvSpPr>
            <a:spLocks noGrp="1"/>
          </p:cNvSpPr>
          <p:nvPr>
            <p:ph type="sldNum" sz="quarter" idx="2"/>
          </p:nvPr>
        </p:nvSpPr>
        <p:spPr>
          <a:prstGeom prst="rect">
            <a:avLst/>
          </a:prstGeom>
        </p:spPr>
        <p:txBody>
          <a:bodyPr/>
          <a:lstStyle/>
          <a:p>
            <a:fld id="{86CB4B4D-7CA3-9044-876B-883B54F8677D}" type="slidenum">
              <a:rPr>
                <a:solidFill>
                  <a:srgbClr val="000000"/>
                </a:solidFill>
              </a:rPr>
              <a:pPr/>
              <a:t>‹#›</a:t>
            </a:fld>
            <a:endParaRPr>
              <a:solidFill>
                <a:srgbClr val="000000"/>
              </a:solidFill>
            </a:endParaRPr>
          </a:p>
        </p:txBody>
      </p:sp>
    </p:spTree>
    <p:extLst>
      <p:ext uri="{BB962C8B-B14F-4D97-AF65-F5344CB8AC3E}">
        <p14:creationId xmlns:p14="http://schemas.microsoft.com/office/powerpoint/2010/main" val="1361310789"/>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写真">
    <p:spTree>
      <p:nvGrpSpPr>
        <p:cNvPr id="1" name=""/>
        <p:cNvGrpSpPr/>
        <p:nvPr/>
      </p:nvGrpSpPr>
      <p:grpSpPr>
        <a:xfrm>
          <a:off x="0" y="0"/>
          <a:ext cx="0" cy="0"/>
          <a:chOff x="0" y="0"/>
          <a:chExt cx="0" cy="0"/>
        </a:xfrm>
      </p:grpSpPr>
      <p:sp>
        <p:nvSpPr>
          <p:cNvPr id="102" name="Shape 102"/>
          <p:cNvSpPr>
            <a:spLocks noGrp="1"/>
          </p:cNvSpPr>
          <p:nvPr>
            <p:ph type="pic" idx="13"/>
          </p:nvPr>
        </p:nvSpPr>
        <p:spPr>
          <a:xfrm>
            <a:off x="1143000" y="642937"/>
            <a:ext cx="6858002" cy="3857627"/>
          </a:xfrm>
          <a:prstGeom prst="rect">
            <a:avLst/>
          </a:prstGeom>
        </p:spPr>
        <p:txBody>
          <a:bodyPr lIns="91439" tIns="45719" rIns="91439" bIns="45719">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rPr>
                <a:solidFill>
                  <a:srgbClr val="000000"/>
                </a:solidFill>
              </a:rPr>
              <a:pPr/>
              <a:t>‹#›</a:t>
            </a:fld>
            <a:endParaRPr>
              <a:solidFill>
                <a:srgbClr val="000000"/>
              </a:solidFill>
            </a:endParaRPr>
          </a:p>
        </p:txBody>
      </p:sp>
    </p:spTree>
    <p:extLst>
      <p:ext uri="{BB962C8B-B14F-4D97-AF65-F5344CB8AC3E}">
        <p14:creationId xmlns:p14="http://schemas.microsoft.com/office/powerpoint/2010/main" val="541762330"/>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rPr>
                <a:solidFill>
                  <a:srgbClr val="000000"/>
                </a:solidFill>
              </a:rPr>
              <a:pPr/>
              <a:t>‹#›</a:t>
            </a:fld>
            <a:endParaRPr>
              <a:solidFill>
                <a:srgbClr val="000000"/>
              </a:solidFill>
            </a:endParaRPr>
          </a:p>
        </p:txBody>
      </p:sp>
    </p:spTree>
    <p:extLst>
      <p:ext uri="{BB962C8B-B14F-4D97-AF65-F5344CB8AC3E}">
        <p14:creationId xmlns:p14="http://schemas.microsoft.com/office/powerpoint/2010/main" val="1838552304"/>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1">
        <a:schemeClr val="bg1"/>
      </p:bgRef>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597820"/>
            <a:ext cx="7772400" cy="1102519"/>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D643B047-EC66-49FD-BF4D-100AD5931FEA}"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10ACCF15-B41F-4A61-A4F4-BE7B3C7999C9}"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3199601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643B047-EC66-49FD-BF4D-100AD5931FEA}"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10ACCF15-B41F-4A61-A4F4-BE7B3C7999C9}"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2559150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643B047-EC66-49FD-BF4D-100AD5931FEA}"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10ACCF15-B41F-4A61-A4F4-BE7B3C7999C9}"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0105443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643B047-EC66-49FD-BF4D-100AD5931FEA}"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10ACCF15-B41F-4A61-A4F4-BE7B3C7999C9}"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3153259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151335"/>
            <a:ext cx="4040188"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1151335"/>
            <a:ext cx="4041775"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643B047-EC66-49FD-BF4D-100AD5931FEA}"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10ACCF15-B41F-4A61-A4F4-BE7B3C7999C9}"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799357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643B047-EC66-49FD-BF4D-100AD5931FEA}"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10ACCF15-B41F-4A61-A4F4-BE7B3C7999C9}"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704714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643B047-EC66-49FD-BF4D-100AD5931FEA}" type="datetimeFigureOut">
              <a:rPr kumimoji="1" lang="ja-JP" altLang="en-US" smtClean="0"/>
              <a:t>2019/1/10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0ACCF15-B41F-4A61-A4F4-BE7B3C7999C9}" type="slidenum">
              <a:rPr kumimoji="1" lang="ja-JP" altLang="en-US" smtClean="0"/>
              <a:t>‹#›</a:t>
            </a:fld>
            <a:endParaRPr kumimoji="1" lang="ja-JP" altLang="en-US"/>
          </a:p>
        </p:txBody>
      </p:sp>
    </p:spTree>
    <p:extLst>
      <p:ext uri="{BB962C8B-B14F-4D97-AF65-F5344CB8AC3E}">
        <p14:creationId xmlns:p14="http://schemas.microsoft.com/office/powerpoint/2010/main" val="11721879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643B047-EC66-49FD-BF4D-100AD5931FEA}"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10ACCF15-B41F-4A61-A4F4-BE7B3C7999C9}"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2342307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204787"/>
            <a:ext cx="3008313" cy="8715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2" y="1076327"/>
            <a:ext cx="3008313" cy="351829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643B047-EC66-49FD-BF4D-100AD5931FEA}"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10ACCF15-B41F-4A61-A4F4-BE7B3C7999C9}"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6965860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1"/>
            <a:ext cx="5486400" cy="425054"/>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4025504"/>
            <a:ext cx="5486400" cy="60364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643B047-EC66-49FD-BF4D-100AD5931FEA}"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10ACCF15-B41F-4A61-A4F4-BE7B3C7999C9}"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0718822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643B047-EC66-49FD-BF4D-100AD5931FEA}"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10ACCF15-B41F-4A61-A4F4-BE7B3C7999C9}"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5409507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05980"/>
            <a:ext cx="2057400" cy="4388644"/>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05980"/>
            <a:ext cx="6019800" cy="4388644"/>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643B047-EC66-49FD-BF4D-100AD5931FEA}"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10ACCF15-B41F-4A61-A4F4-BE7B3C7999C9}"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9998168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1">
        <a:schemeClr val="bg1"/>
      </p:bgRef>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597820"/>
            <a:ext cx="7772400" cy="1102519"/>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D643B047-EC66-49FD-BF4D-100AD5931FEA}"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10ACCF15-B41F-4A61-A4F4-BE7B3C7999C9}"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83813371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643B047-EC66-49FD-BF4D-100AD5931FEA}"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10ACCF15-B41F-4A61-A4F4-BE7B3C7999C9}"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22295036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643B047-EC66-49FD-BF4D-100AD5931FEA}"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10ACCF15-B41F-4A61-A4F4-BE7B3C7999C9}"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778024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643B047-EC66-49FD-BF4D-100AD5931FEA}"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10ACCF15-B41F-4A61-A4F4-BE7B3C7999C9}"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0592282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151335"/>
            <a:ext cx="4040188"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1151335"/>
            <a:ext cx="4041775"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643B047-EC66-49FD-BF4D-100AD5931FEA}"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10ACCF15-B41F-4A61-A4F4-BE7B3C7999C9}"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283394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643B047-EC66-49FD-BF4D-100AD5931FEA}" type="datetimeFigureOut">
              <a:rPr kumimoji="1" lang="ja-JP" altLang="en-US" smtClean="0"/>
              <a:t>2019/1/10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0ACCF15-B41F-4A61-A4F4-BE7B3C7999C9}" type="slidenum">
              <a:rPr kumimoji="1" lang="ja-JP" altLang="en-US" smtClean="0"/>
              <a:t>‹#›</a:t>
            </a:fld>
            <a:endParaRPr kumimoji="1" lang="ja-JP" altLang="en-US"/>
          </a:p>
        </p:txBody>
      </p:sp>
    </p:spTree>
    <p:extLst>
      <p:ext uri="{BB962C8B-B14F-4D97-AF65-F5344CB8AC3E}">
        <p14:creationId xmlns:p14="http://schemas.microsoft.com/office/powerpoint/2010/main" val="359174012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643B047-EC66-49FD-BF4D-100AD5931FEA}"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10ACCF15-B41F-4A61-A4F4-BE7B3C7999C9}"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6052174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643B047-EC66-49FD-BF4D-100AD5931FEA}"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10ACCF15-B41F-4A61-A4F4-BE7B3C7999C9}"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34368017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204787"/>
            <a:ext cx="3008313" cy="8715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2" y="1076327"/>
            <a:ext cx="3008313" cy="351829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643B047-EC66-49FD-BF4D-100AD5931FEA}"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10ACCF15-B41F-4A61-A4F4-BE7B3C7999C9}"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9179148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1"/>
            <a:ext cx="5486400" cy="425054"/>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4025504"/>
            <a:ext cx="5486400" cy="60364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643B047-EC66-49FD-BF4D-100AD5931FEA}"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10ACCF15-B41F-4A61-A4F4-BE7B3C7999C9}"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7298526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643B047-EC66-49FD-BF4D-100AD5931FEA}"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10ACCF15-B41F-4A61-A4F4-BE7B3C7999C9}"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3936079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05980"/>
            <a:ext cx="2057400" cy="4388644"/>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05980"/>
            <a:ext cx="6019800" cy="4388644"/>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643B047-EC66-49FD-BF4D-100AD5931FEA}"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10ACCF15-B41F-4A61-A4F4-BE7B3C7999C9}"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697159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cSld name="タイトル &amp; サブタイトル">
    <p:spTree>
      <p:nvGrpSpPr>
        <p:cNvPr id="1" name=""/>
        <p:cNvGrpSpPr/>
        <p:nvPr/>
      </p:nvGrpSpPr>
      <p:grpSpPr>
        <a:xfrm>
          <a:off x="0" y="0"/>
          <a:ext cx="0" cy="0"/>
          <a:chOff x="0" y="0"/>
          <a:chExt cx="0" cy="0"/>
        </a:xfrm>
      </p:grpSpPr>
      <p:sp>
        <p:nvSpPr>
          <p:cNvPr id="11" name="Shape 11"/>
          <p:cNvSpPr>
            <a:spLocks noGrp="1"/>
          </p:cNvSpPr>
          <p:nvPr>
            <p:ph type="title"/>
          </p:nvPr>
        </p:nvSpPr>
        <p:spPr>
          <a:prstGeom prst="rect">
            <a:avLst/>
          </a:prstGeom>
        </p:spPr>
        <p:txBody>
          <a:bodyPr/>
          <a:lstStyle/>
          <a:p>
            <a:r>
              <a:t>タイトルテキスト</a:t>
            </a:r>
          </a:p>
        </p:txBody>
      </p:sp>
      <p:sp>
        <p:nvSpPr>
          <p:cNvPr id="12" name="Shape 12"/>
          <p:cNvSpPr>
            <a:spLocks noGrp="1"/>
          </p:cNvSpPr>
          <p:nvPr>
            <p:ph type="body" sz="quarter" idx="1"/>
          </p:nvPr>
        </p:nvSpPr>
        <p:spPr>
          <a:prstGeom prst="rect">
            <a:avLst/>
          </a:prstGeom>
        </p:spPr>
        <p:txBody>
          <a:bodyPr/>
          <a:lstStyle/>
          <a:p>
            <a:r>
              <a:t>本文レベル1</a:t>
            </a:r>
          </a:p>
          <a:p>
            <a:pPr lvl="1"/>
            <a:r>
              <a:t>本文レベル2</a:t>
            </a:r>
          </a:p>
          <a:p>
            <a:pPr lvl="2"/>
            <a:r>
              <a:t>本文レベル3</a:t>
            </a:r>
          </a:p>
          <a:p>
            <a:pPr lvl="3"/>
            <a:r>
              <a:t>本文レベル4</a:t>
            </a:r>
          </a:p>
          <a:p>
            <a:pPr lvl="4"/>
            <a:r>
              <a:t>本文レベル 5</a:t>
            </a:r>
          </a:p>
        </p:txBody>
      </p:sp>
      <p:sp>
        <p:nvSpPr>
          <p:cNvPr id="13" name="Shape 13"/>
          <p:cNvSpPr>
            <a:spLocks noGrp="1"/>
          </p:cNvSpPr>
          <p:nvPr>
            <p:ph type="sldNum" sz="quarter" idx="2"/>
          </p:nvPr>
        </p:nvSpPr>
        <p:spPr>
          <a:prstGeom prst="rect">
            <a:avLst/>
          </a:prstGeom>
        </p:spPr>
        <p:txBody>
          <a:bodyPr/>
          <a:lstStyle/>
          <a:p>
            <a:fld id="{86CB4B4D-7CA3-9044-876B-883B54F8677D}" type="slidenum">
              <a:rPr>
                <a:solidFill>
                  <a:srgbClr val="000000"/>
                </a:solidFill>
              </a:rPr>
              <a:pPr/>
              <a:t>‹#›</a:t>
            </a:fld>
            <a:endParaRPr>
              <a:solidFill>
                <a:srgbClr val="000000"/>
              </a:solidFill>
            </a:endParaRPr>
          </a:p>
        </p:txBody>
      </p:sp>
    </p:spTree>
    <p:extLst>
      <p:ext uri="{BB962C8B-B14F-4D97-AF65-F5344CB8AC3E}">
        <p14:creationId xmlns:p14="http://schemas.microsoft.com/office/powerpoint/2010/main" val="2629093733"/>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画像（横長）">
    <p:spTree>
      <p:nvGrpSpPr>
        <p:cNvPr id="1" name=""/>
        <p:cNvGrpSpPr/>
        <p:nvPr/>
      </p:nvGrpSpPr>
      <p:grpSpPr>
        <a:xfrm>
          <a:off x="0" y="0"/>
          <a:ext cx="0" cy="0"/>
          <a:chOff x="0" y="0"/>
          <a:chExt cx="0" cy="0"/>
        </a:xfrm>
      </p:grpSpPr>
      <p:sp>
        <p:nvSpPr>
          <p:cNvPr id="20" name="Shape 20"/>
          <p:cNvSpPr>
            <a:spLocks noGrp="1"/>
          </p:cNvSpPr>
          <p:nvPr>
            <p:ph type="pic" sz="half" idx="13"/>
          </p:nvPr>
        </p:nvSpPr>
        <p:spPr>
          <a:xfrm>
            <a:off x="1990205" y="894085"/>
            <a:ext cx="5156895" cy="2340695"/>
          </a:xfrm>
          <a:prstGeom prst="rect">
            <a:avLst/>
          </a:prstGeom>
          <a:ln w="12700"/>
        </p:spPr>
        <p:txBody>
          <a:bodyPr lIns="91439" tIns="45719" rIns="91439" bIns="45719">
            <a:noAutofit/>
          </a:bodyPr>
          <a:lstStyle/>
          <a:p>
            <a:endParaRPr/>
          </a:p>
        </p:txBody>
      </p:sp>
      <p:sp>
        <p:nvSpPr>
          <p:cNvPr id="21" name="Shape 21"/>
          <p:cNvSpPr>
            <a:spLocks noGrp="1"/>
          </p:cNvSpPr>
          <p:nvPr>
            <p:ph type="title"/>
          </p:nvPr>
        </p:nvSpPr>
        <p:spPr>
          <a:xfrm>
            <a:off x="1812726" y="3300079"/>
            <a:ext cx="5518548" cy="562571"/>
          </a:xfrm>
          <a:prstGeom prst="rect">
            <a:avLst/>
          </a:prstGeom>
        </p:spPr>
        <p:txBody>
          <a:bodyPr/>
          <a:lstStyle/>
          <a:p>
            <a:r>
              <a:t>タイトルテキスト</a:t>
            </a:r>
          </a:p>
        </p:txBody>
      </p:sp>
      <p:sp>
        <p:nvSpPr>
          <p:cNvPr id="22" name="Shape 22"/>
          <p:cNvSpPr>
            <a:spLocks noGrp="1"/>
          </p:cNvSpPr>
          <p:nvPr>
            <p:ph type="body" sz="quarter" idx="1"/>
          </p:nvPr>
        </p:nvSpPr>
        <p:spPr>
          <a:xfrm>
            <a:off x="1812726" y="3882741"/>
            <a:ext cx="5518548" cy="447043"/>
          </a:xfrm>
          <a:prstGeom prst="rect">
            <a:avLst/>
          </a:prstGeom>
        </p:spPr>
        <p:txBody>
          <a:bodyPr/>
          <a:lstStyle/>
          <a:p>
            <a:r>
              <a:t>本文レベル1</a:t>
            </a:r>
          </a:p>
          <a:p>
            <a:pPr lvl="1"/>
            <a:r>
              <a:t>本文レベル2</a:t>
            </a:r>
          </a:p>
          <a:p>
            <a:pPr lvl="2"/>
            <a:r>
              <a:t>本文レベル3</a:t>
            </a:r>
          </a:p>
          <a:p>
            <a:pPr lvl="3"/>
            <a:r>
              <a:t>本文レベル4</a:t>
            </a:r>
          </a:p>
          <a:p>
            <a:pPr lvl="4"/>
            <a:r>
              <a:t>本文レベル 5</a:t>
            </a:r>
          </a:p>
        </p:txBody>
      </p:sp>
      <p:sp>
        <p:nvSpPr>
          <p:cNvPr id="23" name="Shape 23"/>
          <p:cNvSpPr>
            <a:spLocks noGrp="1"/>
          </p:cNvSpPr>
          <p:nvPr>
            <p:ph type="sldNum" sz="quarter" idx="2"/>
          </p:nvPr>
        </p:nvSpPr>
        <p:spPr>
          <a:xfrm>
            <a:off x="4467215" y="4299646"/>
            <a:ext cx="240450" cy="206851"/>
          </a:xfrm>
          <a:prstGeom prst="rect">
            <a:avLst/>
          </a:prstGeom>
        </p:spPr>
        <p:txBody>
          <a:bodyPr/>
          <a:lstStyle/>
          <a:p>
            <a:fld id="{86CB4B4D-7CA3-9044-876B-883B54F8677D}" type="slidenum">
              <a:rPr>
                <a:solidFill>
                  <a:srgbClr val="000000"/>
                </a:solidFill>
              </a:rPr>
              <a:pPr/>
              <a:t>‹#›</a:t>
            </a:fld>
            <a:endParaRPr>
              <a:solidFill>
                <a:srgbClr val="000000"/>
              </a:solidFill>
            </a:endParaRPr>
          </a:p>
        </p:txBody>
      </p:sp>
    </p:spTree>
    <p:extLst>
      <p:ext uri="{BB962C8B-B14F-4D97-AF65-F5344CB8AC3E}">
        <p14:creationId xmlns:p14="http://schemas.microsoft.com/office/powerpoint/2010/main" val="2686619101"/>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タイトル（中央）">
    <p:spTree>
      <p:nvGrpSpPr>
        <p:cNvPr id="1" name=""/>
        <p:cNvGrpSpPr/>
        <p:nvPr/>
      </p:nvGrpSpPr>
      <p:grpSpPr>
        <a:xfrm>
          <a:off x="0" y="0"/>
          <a:ext cx="0" cy="0"/>
          <a:chOff x="0" y="0"/>
          <a:chExt cx="0" cy="0"/>
        </a:xfrm>
      </p:grpSpPr>
      <p:sp>
        <p:nvSpPr>
          <p:cNvPr id="30" name="Shape 30"/>
          <p:cNvSpPr>
            <a:spLocks noGrp="1"/>
          </p:cNvSpPr>
          <p:nvPr>
            <p:ph type="title"/>
          </p:nvPr>
        </p:nvSpPr>
        <p:spPr>
          <a:xfrm>
            <a:off x="1812726" y="1918766"/>
            <a:ext cx="5518548" cy="1305968"/>
          </a:xfrm>
          <a:prstGeom prst="rect">
            <a:avLst/>
          </a:prstGeom>
        </p:spPr>
        <p:txBody>
          <a:bodyPr anchor="ctr"/>
          <a:lstStyle/>
          <a:p>
            <a:r>
              <a:t>タイトルテキスト</a:t>
            </a:r>
          </a:p>
        </p:txBody>
      </p:sp>
      <p:sp>
        <p:nvSpPr>
          <p:cNvPr id="31" name="Shape 31"/>
          <p:cNvSpPr>
            <a:spLocks noGrp="1"/>
          </p:cNvSpPr>
          <p:nvPr>
            <p:ph type="sldNum" sz="quarter" idx="2"/>
          </p:nvPr>
        </p:nvSpPr>
        <p:spPr>
          <a:prstGeom prst="rect">
            <a:avLst/>
          </a:prstGeom>
        </p:spPr>
        <p:txBody>
          <a:bodyPr/>
          <a:lstStyle/>
          <a:p>
            <a:fld id="{86CB4B4D-7CA3-9044-876B-883B54F8677D}" type="slidenum">
              <a:rPr>
                <a:solidFill>
                  <a:srgbClr val="000000"/>
                </a:solidFill>
              </a:rPr>
              <a:pPr/>
              <a:t>‹#›</a:t>
            </a:fld>
            <a:endParaRPr>
              <a:solidFill>
                <a:srgbClr val="000000"/>
              </a:solidFill>
            </a:endParaRPr>
          </a:p>
        </p:txBody>
      </p:sp>
    </p:spTree>
    <p:extLst>
      <p:ext uri="{BB962C8B-B14F-4D97-AF65-F5344CB8AC3E}">
        <p14:creationId xmlns:p14="http://schemas.microsoft.com/office/powerpoint/2010/main" val="1052282147"/>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tx">
  <p:cSld name="画像（縦長）">
    <p:spTree>
      <p:nvGrpSpPr>
        <p:cNvPr id="1" name=""/>
        <p:cNvGrpSpPr/>
        <p:nvPr/>
      </p:nvGrpSpPr>
      <p:grpSpPr>
        <a:xfrm>
          <a:off x="0" y="0"/>
          <a:ext cx="0" cy="0"/>
          <a:chOff x="0" y="0"/>
          <a:chExt cx="0" cy="0"/>
        </a:xfrm>
      </p:grpSpPr>
      <p:sp>
        <p:nvSpPr>
          <p:cNvPr id="38" name="Shape 38"/>
          <p:cNvSpPr>
            <a:spLocks noGrp="1"/>
          </p:cNvSpPr>
          <p:nvPr>
            <p:ph type="pic" sz="quarter" idx="13"/>
          </p:nvPr>
        </p:nvSpPr>
        <p:spPr>
          <a:xfrm>
            <a:off x="4685855" y="894084"/>
            <a:ext cx="2812852" cy="3254873"/>
          </a:xfrm>
          <a:prstGeom prst="rect">
            <a:avLst/>
          </a:prstGeom>
          <a:ln w="12700"/>
        </p:spPr>
        <p:txBody>
          <a:bodyPr lIns="91439" tIns="45719" rIns="91439" bIns="45719">
            <a:noAutofit/>
          </a:bodyPr>
          <a:lstStyle/>
          <a:p>
            <a:endParaRPr/>
          </a:p>
        </p:txBody>
      </p:sp>
      <p:sp>
        <p:nvSpPr>
          <p:cNvPr id="39" name="Shape 39"/>
          <p:cNvSpPr>
            <a:spLocks noGrp="1"/>
          </p:cNvSpPr>
          <p:nvPr>
            <p:ph type="title"/>
          </p:nvPr>
        </p:nvSpPr>
        <p:spPr>
          <a:xfrm>
            <a:off x="1645295" y="894086"/>
            <a:ext cx="2812852" cy="1577207"/>
          </a:xfrm>
          <a:prstGeom prst="rect">
            <a:avLst/>
          </a:prstGeom>
        </p:spPr>
        <p:txBody>
          <a:bodyPr/>
          <a:lstStyle>
            <a:lvl1pPr>
              <a:defRPr sz="2953"/>
            </a:lvl1pPr>
          </a:lstStyle>
          <a:p>
            <a:r>
              <a:t>タイトルテキスト</a:t>
            </a:r>
          </a:p>
        </p:txBody>
      </p:sp>
      <p:sp>
        <p:nvSpPr>
          <p:cNvPr id="40" name="Shape 40"/>
          <p:cNvSpPr>
            <a:spLocks noGrp="1"/>
          </p:cNvSpPr>
          <p:nvPr>
            <p:ph type="body" sz="quarter" idx="1"/>
          </p:nvPr>
        </p:nvSpPr>
        <p:spPr>
          <a:xfrm>
            <a:off x="1645295" y="2526544"/>
            <a:ext cx="2812852" cy="1622414"/>
          </a:xfrm>
          <a:prstGeom prst="rect">
            <a:avLst/>
          </a:prstGeom>
        </p:spPr>
        <p:txBody>
          <a:bodyPr/>
          <a:lstStyle/>
          <a:p>
            <a:r>
              <a:t>本文レベル1</a:t>
            </a:r>
          </a:p>
          <a:p>
            <a:pPr lvl="1"/>
            <a:r>
              <a:t>本文レベル2</a:t>
            </a:r>
          </a:p>
          <a:p>
            <a:pPr lvl="2"/>
            <a:r>
              <a:t>本文レベル3</a:t>
            </a:r>
          </a:p>
          <a:p>
            <a:pPr lvl="3"/>
            <a:r>
              <a:t>本文レベル4</a:t>
            </a:r>
          </a:p>
          <a:p>
            <a:pPr lvl="4"/>
            <a:r>
              <a:t>本文レベル 5</a:t>
            </a:r>
          </a:p>
        </p:txBody>
      </p:sp>
      <p:sp>
        <p:nvSpPr>
          <p:cNvPr id="41" name="Shape 41"/>
          <p:cNvSpPr>
            <a:spLocks noGrp="1"/>
          </p:cNvSpPr>
          <p:nvPr>
            <p:ph type="sldNum" sz="quarter" idx="2"/>
          </p:nvPr>
        </p:nvSpPr>
        <p:spPr>
          <a:prstGeom prst="rect">
            <a:avLst/>
          </a:prstGeom>
        </p:spPr>
        <p:txBody>
          <a:bodyPr/>
          <a:lstStyle/>
          <a:p>
            <a:fld id="{86CB4B4D-7CA3-9044-876B-883B54F8677D}" type="slidenum">
              <a:rPr>
                <a:solidFill>
                  <a:srgbClr val="000000"/>
                </a:solidFill>
              </a:rPr>
              <a:pPr/>
              <a:t>‹#›</a:t>
            </a:fld>
            <a:endParaRPr>
              <a:solidFill>
                <a:srgbClr val="000000"/>
              </a:solidFill>
            </a:endParaRPr>
          </a:p>
        </p:txBody>
      </p:sp>
    </p:spTree>
    <p:extLst>
      <p:ext uri="{BB962C8B-B14F-4D97-AF65-F5344CB8AC3E}">
        <p14:creationId xmlns:p14="http://schemas.microsoft.com/office/powerpoint/2010/main" val="252382190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643B047-EC66-49FD-BF4D-100AD5931FEA}" type="datetimeFigureOut">
              <a:rPr kumimoji="1" lang="ja-JP" altLang="en-US" smtClean="0"/>
              <a:t>2019/1/10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0ACCF15-B41F-4A61-A4F4-BE7B3C7999C9}" type="slidenum">
              <a:rPr kumimoji="1" lang="ja-JP" altLang="en-US" smtClean="0"/>
              <a:t>‹#›</a:t>
            </a:fld>
            <a:endParaRPr kumimoji="1" lang="ja-JP" altLang="en-US"/>
          </a:p>
        </p:txBody>
      </p:sp>
    </p:spTree>
    <p:extLst>
      <p:ext uri="{BB962C8B-B14F-4D97-AF65-F5344CB8AC3E}">
        <p14:creationId xmlns:p14="http://schemas.microsoft.com/office/powerpoint/2010/main" val="153494110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cSld name="タイトル（上）">
    <p:spTree>
      <p:nvGrpSpPr>
        <p:cNvPr id="1" name=""/>
        <p:cNvGrpSpPr/>
        <p:nvPr/>
      </p:nvGrpSpPr>
      <p:grpSpPr>
        <a:xfrm>
          <a:off x="0" y="0"/>
          <a:ext cx="0" cy="0"/>
          <a:chOff x="0" y="0"/>
          <a:chExt cx="0" cy="0"/>
        </a:xfrm>
      </p:grpSpPr>
      <p:sp>
        <p:nvSpPr>
          <p:cNvPr id="48" name="Shape 48"/>
          <p:cNvSpPr>
            <a:spLocks noGrp="1"/>
          </p:cNvSpPr>
          <p:nvPr>
            <p:ph type="title"/>
          </p:nvPr>
        </p:nvSpPr>
        <p:spPr>
          <a:xfrm>
            <a:off x="1645295" y="818742"/>
            <a:ext cx="5853412" cy="853902"/>
          </a:xfrm>
          <a:prstGeom prst="rect">
            <a:avLst/>
          </a:prstGeom>
        </p:spPr>
        <p:txBody>
          <a:bodyPr anchor="ctr"/>
          <a:lstStyle/>
          <a:p>
            <a:r>
              <a:t>タイトルテキスト</a:t>
            </a:r>
          </a:p>
        </p:txBody>
      </p:sp>
      <p:sp>
        <p:nvSpPr>
          <p:cNvPr id="49" name="Shape 49"/>
          <p:cNvSpPr>
            <a:spLocks noGrp="1"/>
          </p:cNvSpPr>
          <p:nvPr>
            <p:ph type="sldNum" sz="quarter" idx="2"/>
          </p:nvPr>
        </p:nvSpPr>
        <p:spPr>
          <a:prstGeom prst="rect">
            <a:avLst/>
          </a:prstGeom>
        </p:spPr>
        <p:txBody>
          <a:bodyPr/>
          <a:lstStyle/>
          <a:p>
            <a:fld id="{86CB4B4D-7CA3-9044-876B-883B54F8677D}" type="slidenum">
              <a:rPr>
                <a:solidFill>
                  <a:srgbClr val="000000"/>
                </a:solidFill>
              </a:rPr>
              <a:pPr/>
              <a:t>‹#›</a:t>
            </a:fld>
            <a:endParaRPr>
              <a:solidFill>
                <a:srgbClr val="000000"/>
              </a:solidFill>
            </a:endParaRPr>
          </a:p>
        </p:txBody>
      </p:sp>
    </p:spTree>
    <p:extLst>
      <p:ext uri="{BB962C8B-B14F-4D97-AF65-F5344CB8AC3E}">
        <p14:creationId xmlns:p14="http://schemas.microsoft.com/office/powerpoint/2010/main" val="1097988236"/>
      </p:ext>
    </p:extLst>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type="tx">
  <p:cSld name="タイトル &amp; 箇条書き">
    <p:spTree>
      <p:nvGrpSpPr>
        <p:cNvPr id="1" name=""/>
        <p:cNvGrpSpPr/>
        <p:nvPr/>
      </p:nvGrpSpPr>
      <p:grpSpPr>
        <a:xfrm>
          <a:off x="0" y="0"/>
          <a:ext cx="0" cy="0"/>
          <a:chOff x="0" y="0"/>
          <a:chExt cx="0" cy="0"/>
        </a:xfrm>
      </p:grpSpPr>
      <p:sp>
        <p:nvSpPr>
          <p:cNvPr id="56" name="Shape 56"/>
          <p:cNvSpPr>
            <a:spLocks noGrp="1"/>
          </p:cNvSpPr>
          <p:nvPr>
            <p:ph type="title"/>
          </p:nvPr>
        </p:nvSpPr>
        <p:spPr>
          <a:xfrm>
            <a:off x="1645295" y="818742"/>
            <a:ext cx="5853412" cy="853902"/>
          </a:xfrm>
          <a:prstGeom prst="rect">
            <a:avLst/>
          </a:prstGeom>
        </p:spPr>
        <p:txBody>
          <a:bodyPr anchor="ctr"/>
          <a:lstStyle/>
          <a:p>
            <a:r>
              <a:t>タイトルテキスト</a:t>
            </a:r>
          </a:p>
        </p:txBody>
      </p:sp>
      <p:sp>
        <p:nvSpPr>
          <p:cNvPr id="57" name="Shape 57"/>
          <p:cNvSpPr>
            <a:spLocks noGrp="1"/>
          </p:cNvSpPr>
          <p:nvPr>
            <p:ph type="body" sz="half" idx="1"/>
          </p:nvPr>
        </p:nvSpPr>
        <p:spPr>
          <a:xfrm>
            <a:off x="1645295" y="1672643"/>
            <a:ext cx="5853412" cy="2486361"/>
          </a:xfrm>
          <a:prstGeom prst="rect">
            <a:avLst/>
          </a:prstGeom>
        </p:spPr>
        <p:txBody>
          <a:bodyPr anchor="ctr"/>
          <a:lstStyle>
            <a:lvl1pPr marL="221385" indent="-221385" algn="l">
              <a:spcBef>
                <a:spcPts val="2215"/>
              </a:spcBef>
              <a:buSzPct val="75000"/>
              <a:buChar char="•"/>
              <a:defRPr sz="1793"/>
            </a:lvl1pPr>
            <a:lvl2pPr marL="455792" indent="-221385" algn="l">
              <a:spcBef>
                <a:spcPts val="2215"/>
              </a:spcBef>
              <a:buSzPct val="75000"/>
              <a:buChar char="•"/>
              <a:defRPr sz="1793"/>
            </a:lvl2pPr>
            <a:lvl3pPr marL="690200" indent="-221385" algn="l">
              <a:spcBef>
                <a:spcPts val="2215"/>
              </a:spcBef>
              <a:buSzPct val="75000"/>
              <a:buChar char="•"/>
              <a:defRPr sz="1793"/>
            </a:lvl3pPr>
            <a:lvl4pPr marL="924608" indent="-221385" algn="l">
              <a:spcBef>
                <a:spcPts val="2215"/>
              </a:spcBef>
              <a:buSzPct val="75000"/>
              <a:buChar char="•"/>
              <a:defRPr sz="1793"/>
            </a:lvl4pPr>
            <a:lvl5pPr marL="1159016" indent="-221385" algn="l">
              <a:spcBef>
                <a:spcPts val="2215"/>
              </a:spcBef>
              <a:buSzPct val="75000"/>
              <a:buChar char="•"/>
              <a:defRPr sz="1793"/>
            </a:lvl5pPr>
          </a:lstStyle>
          <a:p>
            <a:r>
              <a:t>本文レベル1</a:t>
            </a:r>
          </a:p>
          <a:p>
            <a:pPr lvl="1"/>
            <a:r>
              <a:t>本文レベル2</a:t>
            </a:r>
          </a:p>
          <a:p>
            <a:pPr lvl="2"/>
            <a:r>
              <a:t>本文レベル3</a:t>
            </a:r>
          </a:p>
          <a:p>
            <a:pPr lvl="3"/>
            <a:r>
              <a:t>本文レベル4</a:t>
            </a:r>
          </a:p>
          <a:p>
            <a:pPr lvl="4"/>
            <a:r>
              <a:t>本文レベル 5</a:t>
            </a:r>
          </a:p>
        </p:txBody>
      </p:sp>
      <p:sp>
        <p:nvSpPr>
          <p:cNvPr id="58" name="Shape 58"/>
          <p:cNvSpPr>
            <a:spLocks noGrp="1"/>
          </p:cNvSpPr>
          <p:nvPr>
            <p:ph type="sldNum" sz="quarter" idx="2"/>
          </p:nvPr>
        </p:nvSpPr>
        <p:spPr>
          <a:prstGeom prst="rect">
            <a:avLst/>
          </a:prstGeom>
        </p:spPr>
        <p:txBody>
          <a:bodyPr/>
          <a:lstStyle/>
          <a:p>
            <a:fld id="{86CB4B4D-7CA3-9044-876B-883B54F8677D}" type="slidenum">
              <a:rPr>
                <a:solidFill>
                  <a:srgbClr val="000000"/>
                </a:solidFill>
              </a:rPr>
              <a:pPr/>
              <a:t>‹#›</a:t>
            </a:fld>
            <a:endParaRPr>
              <a:solidFill>
                <a:srgbClr val="000000"/>
              </a:solidFill>
            </a:endParaRPr>
          </a:p>
        </p:txBody>
      </p:sp>
    </p:spTree>
    <p:extLst>
      <p:ext uri="{BB962C8B-B14F-4D97-AF65-F5344CB8AC3E}">
        <p14:creationId xmlns:p14="http://schemas.microsoft.com/office/powerpoint/2010/main" val="1259027385"/>
      </p:ext>
    </p:extLst>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type="tx">
  <p:cSld name="タイトル、箇条書き、画像">
    <p:spTree>
      <p:nvGrpSpPr>
        <p:cNvPr id="1" name=""/>
        <p:cNvGrpSpPr/>
        <p:nvPr/>
      </p:nvGrpSpPr>
      <p:grpSpPr>
        <a:xfrm>
          <a:off x="0" y="0"/>
          <a:ext cx="0" cy="0"/>
          <a:chOff x="0" y="0"/>
          <a:chExt cx="0" cy="0"/>
        </a:xfrm>
      </p:grpSpPr>
      <p:sp>
        <p:nvSpPr>
          <p:cNvPr id="65" name="Shape 65"/>
          <p:cNvSpPr>
            <a:spLocks noGrp="1"/>
          </p:cNvSpPr>
          <p:nvPr>
            <p:ph type="pic" sz="quarter" idx="13"/>
          </p:nvPr>
        </p:nvSpPr>
        <p:spPr>
          <a:xfrm>
            <a:off x="4685855" y="1672643"/>
            <a:ext cx="2812852" cy="2486361"/>
          </a:xfrm>
          <a:prstGeom prst="rect">
            <a:avLst/>
          </a:prstGeom>
          <a:ln w="12700"/>
        </p:spPr>
        <p:txBody>
          <a:bodyPr lIns="91439" tIns="45719" rIns="91439" bIns="45719">
            <a:noAutofit/>
          </a:bodyPr>
          <a:lstStyle/>
          <a:p>
            <a:endParaRPr/>
          </a:p>
        </p:txBody>
      </p:sp>
      <p:sp>
        <p:nvSpPr>
          <p:cNvPr id="66" name="Shape 66"/>
          <p:cNvSpPr>
            <a:spLocks noGrp="1"/>
          </p:cNvSpPr>
          <p:nvPr>
            <p:ph type="title"/>
          </p:nvPr>
        </p:nvSpPr>
        <p:spPr>
          <a:xfrm>
            <a:off x="1645295" y="818742"/>
            <a:ext cx="5853412" cy="853902"/>
          </a:xfrm>
          <a:prstGeom prst="rect">
            <a:avLst/>
          </a:prstGeom>
        </p:spPr>
        <p:txBody>
          <a:bodyPr anchor="ctr"/>
          <a:lstStyle/>
          <a:p>
            <a:r>
              <a:t>タイトルテキスト</a:t>
            </a:r>
          </a:p>
        </p:txBody>
      </p:sp>
      <p:sp>
        <p:nvSpPr>
          <p:cNvPr id="67" name="Shape 67"/>
          <p:cNvSpPr>
            <a:spLocks noGrp="1"/>
          </p:cNvSpPr>
          <p:nvPr>
            <p:ph type="body" sz="quarter" idx="1"/>
          </p:nvPr>
        </p:nvSpPr>
        <p:spPr>
          <a:xfrm>
            <a:off x="1645295" y="1672643"/>
            <a:ext cx="2812852" cy="2486361"/>
          </a:xfrm>
          <a:prstGeom prst="rect">
            <a:avLst/>
          </a:prstGeom>
        </p:spPr>
        <p:txBody>
          <a:bodyPr anchor="ctr"/>
          <a:lstStyle>
            <a:lvl1pPr marL="167912" indent="-167912" algn="l">
              <a:spcBef>
                <a:spcPts val="1688"/>
              </a:spcBef>
              <a:buSzPct val="75000"/>
              <a:buChar char="•"/>
              <a:defRPr sz="1371"/>
            </a:lvl1pPr>
            <a:lvl2pPr marL="348741" indent="-167912" algn="l">
              <a:spcBef>
                <a:spcPts val="1688"/>
              </a:spcBef>
              <a:buSzPct val="75000"/>
              <a:buChar char="•"/>
              <a:defRPr sz="1371"/>
            </a:lvl2pPr>
            <a:lvl3pPr marL="529571" indent="-167912" algn="l">
              <a:spcBef>
                <a:spcPts val="1688"/>
              </a:spcBef>
              <a:buSzPct val="75000"/>
              <a:buChar char="•"/>
              <a:defRPr sz="1371"/>
            </a:lvl3pPr>
            <a:lvl4pPr marL="710399" indent="-167912" algn="l">
              <a:spcBef>
                <a:spcPts val="1688"/>
              </a:spcBef>
              <a:buSzPct val="75000"/>
              <a:buChar char="•"/>
              <a:defRPr sz="1371"/>
            </a:lvl4pPr>
            <a:lvl5pPr marL="891227" indent="-167912" algn="l">
              <a:spcBef>
                <a:spcPts val="1688"/>
              </a:spcBef>
              <a:buSzPct val="75000"/>
              <a:buChar char="•"/>
              <a:defRPr sz="1371"/>
            </a:lvl5pPr>
          </a:lstStyle>
          <a:p>
            <a:r>
              <a:t>本文レベル1</a:t>
            </a:r>
          </a:p>
          <a:p>
            <a:pPr lvl="1"/>
            <a:r>
              <a:t>本文レベル2</a:t>
            </a:r>
          </a:p>
          <a:p>
            <a:pPr lvl="2"/>
            <a:r>
              <a:t>本文レベル3</a:t>
            </a:r>
          </a:p>
          <a:p>
            <a:pPr lvl="3"/>
            <a:r>
              <a:t>本文レベル4</a:t>
            </a:r>
          </a:p>
          <a:p>
            <a:pPr lvl="4"/>
            <a:r>
              <a:t>本文レベル 5</a:t>
            </a:r>
          </a:p>
        </p:txBody>
      </p:sp>
      <p:sp>
        <p:nvSpPr>
          <p:cNvPr id="68" name="Shape 68"/>
          <p:cNvSpPr>
            <a:spLocks noGrp="1"/>
          </p:cNvSpPr>
          <p:nvPr>
            <p:ph type="sldNum" sz="quarter" idx="2"/>
          </p:nvPr>
        </p:nvSpPr>
        <p:spPr>
          <a:prstGeom prst="rect">
            <a:avLst/>
          </a:prstGeom>
        </p:spPr>
        <p:txBody>
          <a:bodyPr/>
          <a:lstStyle/>
          <a:p>
            <a:fld id="{86CB4B4D-7CA3-9044-876B-883B54F8677D}" type="slidenum">
              <a:rPr>
                <a:solidFill>
                  <a:srgbClr val="000000"/>
                </a:solidFill>
              </a:rPr>
              <a:pPr/>
              <a:t>‹#›</a:t>
            </a:fld>
            <a:endParaRPr>
              <a:solidFill>
                <a:srgbClr val="000000"/>
              </a:solidFill>
            </a:endParaRPr>
          </a:p>
        </p:txBody>
      </p:sp>
    </p:spTree>
    <p:extLst>
      <p:ext uri="{BB962C8B-B14F-4D97-AF65-F5344CB8AC3E}">
        <p14:creationId xmlns:p14="http://schemas.microsoft.com/office/powerpoint/2010/main" val="1183990869"/>
      </p:ext>
    </p:extLst>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type="tx">
  <p:cSld name="箇条書き">
    <p:spTree>
      <p:nvGrpSpPr>
        <p:cNvPr id="1" name=""/>
        <p:cNvGrpSpPr/>
        <p:nvPr/>
      </p:nvGrpSpPr>
      <p:grpSpPr>
        <a:xfrm>
          <a:off x="0" y="0"/>
          <a:ext cx="0" cy="0"/>
          <a:chOff x="0" y="0"/>
          <a:chExt cx="0" cy="0"/>
        </a:xfrm>
      </p:grpSpPr>
      <p:sp>
        <p:nvSpPr>
          <p:cNvPr id="75" name="Shape 75"/>
          <p:cNvSpPr>
            <a:spLocks noGrp="1"/>
          </p:cNvSpPr>
          <p:nvPr>
            <p:ph type="body" sz="half" idx="1"/>
          </p:nvPr>
        </p:nvSpPr>
        <p:spPr>
          <a:xfrm>
            <a:off x="1645295" y="1145232"/>
            <a:ext cx="5853412" cy="2853036"/>
          </a:xfrm>
          <a:prstGeom prst="rect">
            <a:avLst/>
          </a:prstGeom>
        </p:spPr>
        <p:txBody>
          <a:bodyPr anchor="ctr"/>
          <a:lstStyle>
            <a:lvl1pPr marL="221385" indent="-221385" algn="l">
              <a:spcBef>
                <a:spcPts val="2215"/>
              </a:spcBef>
              <a:buSzPct val="75000"/>
              <a:buChar char="•"/>
              <a:defRPr sz="1793"/>
            </a:lvl1pPr>
            <a:lvl2pPr marL="455792" indent="-221385" algn="l">
              <a:spcBef>
                <a:spcPts val="2215"/>
              </a:spcBef>
              <a:buSzPct val="75000"/>
              <a:buChar char="•"/>
              <a:defRPr sz="1793"/>
            </a:lvl2pPr>
            <a:lvl3pPr marL="690200" indent="-221385" algn="l">
              <a:spcBef>
                <a:spcPts val="2215"/>
              </a:spcBef>
              <a:buSzPct val="75000"/>
              <a:buChar char="•"/>
              <a:defRPr sz="1793"/>
            </a:lvl3pPr>
            <a:lvl4pPr marL="924608" indent="-221385" algn="l">
              <a:spcBef>
                <a:spcPts val="2215"/>
              </a:spcBef>
              <a:buSzPct val="75000"/>
              <a:buChar char="•"/>
              <a:defRPr sz="1793"/>
            </a:lvl4pPr>
            <a:lvl5pPr marL="1159016" indent="-221385" algn="l">
              <a:spcBef>
                <a:spcPts val="2215"/>
              </a:spcBef>
              <a:buSzPct val="75000"/>
              <a:buChar char="•"/>
              <a:defRPr sz="1793"/>
            </a:lvl5pPr>
          </a:lstStyle>
          <a:p>
            <a:r>
              <a:t>本文レベル1</a:t>
            </a:r>
          </a:p>
          <a:p>
            <a:pPr lvl="1"/>
            <a:r>
              <a:t>本文レベル2</a:t>
            </a:r>
          </a:p>
          <a:p>
            <a:pPr lvl="2"/>
            <a:r>
              <a:t>本文レベル3</a:t>
            </a:r>
          </a:p>
          <a:p>
            <a:pPr lvl="3"/>
            <a:r>
              <a:t>本文レベル4</a:t>
            </a:r>
          </a:p>
          <a:p>
            <a:pPr lvl="4"/>
            <a:r>
              <a:t>本文レベル 5</a:t>
            </a:r>
          </a:p>
        </p:txBody>
      </p:sp>
      <p:sp>
        <p:nvSpPr>
          <p:cNvPr id="76" name="Shape 76"/>
          <p:cNvSpPr>
            <a:spLocks noGrp="1"/>
          </p:cNvSpPr>
          <p:nvPr>
            <p:ph type="sldNum" sz="quarter" idx="2"/>
          </p:nvPr>
        </p:nvSpPr>
        <p:spPr>
          <a:prstGeom prst="rect">
            <a:avLst/>
          </a:prstGeom>
        </p:spPr>
        <p:txBody>
          <a:bodyPr/>
          <a:lstStyle/>
          <a:p>
            <a:fld id="{86CB4B4D-7CA3-9044-876B-883B54F8677D}" type="slidenum">
              <a:rPr>
                <a:solidFill>
                  <a:srgbClr val="000000"/>
                </a:solidFill>
              </a:rPr>
              <a:pPr/>
              <a:t>‹#›</a:t>
            </a:fld>
            <a:endParaRPr>
              <a:solidFill>
                <a:srgbClr val="000000"/>
              </a:solidFill>
            </a:endParaRPr>
          </a:p>
        </p:txBody>
      </p:sp>
    </p:spTree>
    <p:extLst>
      <p:ext uri="{BB962C8B-B14F-4D97-AF65-F5344CB8AC3E}">
        <p14:creationId xmlns:p14="http://schemas.microsoft.com/office/powerpoint/2010/main" val="2131558497"/>
      </p:ext>
    </p:extLst>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type="tx">
  <p:cSld name="画像（3 点）">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4685855" y="2657140"/>
            <a:ext cx="2812852" cy="1491817"/>
          </a:xfrm>
          <a:prstGeom prst="rect">
            <a:avLst/>
          </a:prstGeom>
          <a:ln w="12700"/>
        </p:spPr>
        <p:txBody>
          <a:bodyPr lIns="91439" tIns="45719" rIns="91439" bIns="45719">
            <a:noAutofit/>
          </a:bodyPr>
          <a:lstStyle/>
          <a:p>
            <a:endParaRPr/>
          </a:p>
        </p:txBody>
      </p:sp>
      <p:sp>
        <p:nvSpPr>
          <p:cNvPr id="84" name="Shape 84"/>
          <p:cNvSpPr>
            <a:spLocks noGrp="1"/>
          </p:cNvSpPr>
          <p:nvPr>
            <p:ph type="pic" sz="quarter" idx="14"/>
          </p:nvPr>
        </p:nvSpPr>
        <p:spPr>
          <a:xfrm>
            <a:off x="4689133" y="994544"/>
            <a:ext cx="2812853" cy="1491817"/>
          </a:xfrm>
          <a:prstGeom prst="rect">
            <a:avLst/>
          </a:prstGeom>
          <a:ln w="12700"/>
        </p:spPr>
        <p:txBody>
          <a:bodyPr lIns="91439" tIns="45719" rIns="91439" bIns="45719">
            <a:noAutofit/>
          </a:bodyPr>
          <a:lstStyle/>
          <a:p>
            <a:endParaRPr/>
          </a:p>
        </p:txBody>
      </p:sp>
      <p:sp>
        <p:nvSpPr>
          <p:cNvPr id="85" name="Shape 85"/>
          <p:cNvSpPr>
            <a:spLocks noGrp="1"/>
          </p:cNvSpPr>
          <p:nvPr>
            <p:ph type="pic" sz="quarter" idx="15"/>
          </p:nvPr>
        </p:nvSpPr>
        <p:spPr>
          <a:xfrm>
            <a:off x="1645295" y="994544"/>
            <a:ext cx="2812852" cy="3154413"/>
          </a:xfrm>
          <a:prstGeom prst="rect">
            <a:avLst/>
          </a:prstGeom>
          <a:ln w="12700"/>
        </p:spPr>
        <p:txBody>
          <a:bodyPr lIns="91439" tIns="45719" rIns="91439" bIns="45719">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rPr>
                <a:solidFill>
                  <a:srgbClr val="000000"/>
                </a:solidFill>
              </a:rPr>
              <a:pPr/>
              <a:t>‹#›</a:t>
            </a:fld>
            <a:endParaRPr>
              <a:solidFill>
                <a:srgbClr val="000000"/>
              </a:solidFill>
            </a:endParaRPr>
          </a:p>
        </p:txBody>
      </p:sp>
    </p:spTree>
    <p:extLst>
      <p:ext uri="{BB962C8B-B14F-4D97-AF65-F5344CB8AC3E}">
        <p14:creationId xmlns:p14="http://schemas.microsoft.com/office/powerpoint/2010/main" val="1007044270"/>
      </p:ext>
    </p:extLst>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type="tx">
  <p:cSld name="引用">
    <p:spTree>
      <p:nvGrpSpPr>
        <p:cNvPr id="1" name=""/>
        <p:cNvGrpSpPr/>
        <p:nvPr/>
      </p:nvGrpSpPr>
      <p:grpSpPr>
        <a:xfrm>
          <a:off x="0" y="0"/>
          <a:ext cx="0" cy="0"/>
          <a:chOff x="0" y="0"/>
          <a:chExt cx="0" cy="0"/>
        </a:xfrm>
      </p:grpSpPr>
      <p:sp>
        <p:nvSpPr>
          <p:cNvPr id="93" name="Shape 93"/>
          <p:cNvSpPr>
            <a:spLocks noGrp="1"/>
          </p:cNvSpPr>
          <p:nvPr>
            <p:ph type="body" sz="quarter" idx="1"/>
          </p:nvPr>
        </p:nvSpPr>
        <p:spPr>
          <a:xfrm>
            <a:off x="1812726" y="3159435"/>
            <a:ext cx="5518548" cy="185850"/>
          </a:xfrm>
          <a:prstGeom prst="rect">
            <a:avLst/>
          </a:prstGeom>
        </p:spPr>
        <p:txBody>
          <a:bodyPr/>
          <a:lstStyle>
            <a:lvl1pPr>
              <a:defRPr sz="1160">
                <a:latin typeface="Helvetica Light"/>
                <a:ea typeface="Helvetica Light"/>
                <a:cs typeface="Helvetica Light"/>
                <a:sym typeface="Helvetica Light"/>
              </a:defRPr>
            </a:lvl1pPr>
          </a:lstStyle>
          <a:p>
            <a:r>
              <a:t>–Johnny Appleseed</a:t>
            </a:r>
          </a:p>
        </p:txBody>
      </p:sp>
      <p:sp>
        <p:nvSpPr>
          <p:cNvPr id="94" name="Shape 94"/>
          <p:cNvSpPr>
            <a:spLocks noGrp="1"/>
          </p:cNvSpPr>
          <p:nvPr>
            <p:ph type="body" sz="quarter" idx="13"/>
          </p:nvPr>
        </p:nvSpPr>
        <p:spPr>
          <a:xfrm>
            <a:off x="1812726" y="2330647"/>
            <a:ext cx="5518548" cy="271241"/>
          </a:xfrm>
          <a:prstGeom prst="rect">
            <a:avLst/>
          </a:prstGeom>
          <a:ln w="12700"/>
        </p:spPr>
        <p:txBody>
          <a:bodyPr anchor="ctr"/>
          <a:lstStyle>
            <a:lvl1pPr defTabSz="425006">
              <a:defRPr sz="3492"/>
            </a:lvl1pPr>
          </a:lstStyle>
          <a:p>
            <a:pPr defTabSz="566674">
              <a:defRPr sz="3492"/>
            </a:pPr>
            <a:endParaRPr/>
          </a:p>
        </p:txBody>
      </p:sp>
      <p:sp>
        <p:nvSpPr>
          <p:cNvPr id="95" name="Shape 95"/>
          <p:cNvSpPr>
            <a:spLocks noGrp="1"/>
          </p:cNvSpPr>
          <p:nvPr>
            <p:ph type="sldNum" sz="quarter" idx="2"/>
          </p:nvPr>
        </p:nvSpPr>
        <p:spPr>
          <a:prstGeom prst="rect">
            <a:avLst/>
          </a:prstGeom>
        </p:spPr>
        <p:txBody>
          <a:bodyPr/>
          <a:lstStyle/>
          <a:p>
            <a:fld id="{86CB4B4D-7CA3-9044-876B-883B54F8677D}" type="slidenum">
              <a:rPr>
                <a:solidFill>
                  <a:srgbClr val="000000"/>
                </a:solidFill>
              </a:rPr>
              <a:pPr/>
              <a:t>‹#›</a:t>
            </a:fld>
            <a:endParaRPr>
              <a:solidFill>
                <a:srgbClr val="000000"/>
              </a:solidFill>
            </a:endParaRPr>
          </a:p>
        </p:txBody>
      </p:sp>
    </p:spTree>
    <p:extLst>
      <p:ext uri="{BB962C8B-B14F-4D97-AF65-F5344CB8AC3E}">
        <p14:creationId xmlns:p14="http://schemas.microsoft.com/office/powerpoint/2010/main" val="1691560839"/>
      </p:ext>
    </p:extLst>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type="tx">
  <p:cSld name="写真">
    <p:spTree>
      <p:nvGrpSpPr>
        <p:cNvPr id="1" name=""/>
        <p:cNvGrpSpPr/>
        <p:nvPr/>
      </p:nvGrpSpPr>
      <p:grpSpPr>
        <a:xfrm>
          <a:off x="0" y="0"/>
          <a:ext cx="0" cy="0"/>
          <a:chOff x="0" y="0"/>
          <a:chExt cx="0" cy="0"/>
        </a:xfrm>
      </p:grpSpPr>
      <p:sp>
        <p:nvSpPr>
          <p:cNvPr id="102" name="Shape 102"/>
          <p:cNvSpPr>
            <a:spLocks noGrp="1"/>
          </p:cNvSpPr>
          <p:nvPr>
            <p:ph type="pic" idx="13"/>
          </p:nvPr>
        </p:nvSpPr>
        <p:spPr>
          <a:xfrm>
            <a:off x="1142999" y="642938"/>
            <a:ext cx="6858002" cy="3857626"/>
          </a:xfrm>
          <a:prstGeom prst="rect">
            <a:avLst/>
          </a:prstGeom>
          <a:ln w="12700"/>
        </p:spPr>
        <p:txBody>
          <a:bodyPr lIns="91439" tIns="45719" rIns="91439" bIns="45719">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rPr>
                <a:solidFill>
                  <a:srgbClr val="000000"/>
                </a:solidFill>
              </a:rPr>
              <a:pPr/>
              <a:t>‹#›</a:t>
            </a:fld>
            <a:endParaRPr>
              <a:solidFill>
                <a:srgbClr val="000000"/>
              </a:solidFill>
            </a:endParaRPr>
          </a:p>
        </p:txBody>
      </p:sp>
    </p:spTree>
    <p:extLst>
      <p:ext uri="{BB962C8B-B14F-4D97-AF65-F5344CB8AC3E}">
        <p14:creationId xmlns:p14="http://schemas.microsoft.com/office/powerpoint/2010/main" val="558599016"/>
      </p:ext>
    </p:extLst>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841772"/>
            <a:ext cx="6858000" cy="1790700"/>
          </a:xfrm>
        </p:spPr>
        <p:txBody>
          <a:bodyPr anchor="b"/>
          <a:lstStyle>
            <a:lvl1pPr algn="ctr">
              <a:defRPr sz="45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B5BA83C-7ED5-894E-A5BA-52B689ADFE53}"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A9B1D525-0928-5A4B-9145-9F9D8C5BC98D}"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98565087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B5BA83C-7ED5-894E-A5BA-52B689ADFE53}"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A9B1D525-0928-5A4B-9145-9F9D8C5BC98D}"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4674526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282304"/>
            <a:ext cx="7886700" cy="2139553"/>
          </a:xfrm>
        </p:spPr>
        <p:txBody>
          <a:bodyPr anchor="b"/>
          <a:lstStyle>
            <a:lvl1pPr>
              <a:defRPr sz="45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2B5BA83C-7ED5-894E-A5BA-52B689ADFE53}"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A9B1D525-0928-5A4B-9145-9F9D8C5BC98D}"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845597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643B047-EC66-49FD-BF4D-100AD5931FEA}" type="datetimeFigureOut">
              <a:rPr kumimoji="1" lang="ja-JP" altLang="en-US" smtClean="0"/>
              <a:t>2019/1/10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0ACCF15-B41F-4A61-A4F4-BE7B3C7999C9}" type="slidenum">
              <a:rPr kumimoji="1" lang="ja-JP" altLang="en-US" smtClean="0"/>
              <a:t>‹#›</a:t>
            </a:fld>
            <a:endParaRPr kumimoji="1" lang="ja-JP" altLang="en-US"/>
          </a:p>
        </p:txBody>
      </p:sp>
    </p:spTree>
    <p:extLst>
      <p:ext uri="{BB962C8B-B14F-4D97-AF65-F5344CB8AC3E}">
        <p14:creationId xmlns:p14="http://schemas.microsoft.com/office/powerpoint/2010/main" val="403037351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369219"/>
            <a:ext cx="3886200" cy="3263504"/>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29150" y="1369219"/>
            <a:ext cx="3886200" cy="3263504"/>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B5BA83C-7ED5-894E-A5BA-52B689ADFE53}"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A9B1D525-0928-5A4B-9145-9F9D8C5BC98D}"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4942843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273844"/>
            <a:ext cx="7886700" cy="994172"/>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29842" y="1878806"/>
            <a:ext cx="3868340" cy="2763441"/>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1878806"/>
            <a:ext cx="3887391" cy="2763441"/>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B5BA83C-7ED5-894E-A5BA-52B689ADFE53}"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A9B1D525-0928-5A4B-9145-9F9D8C5BC98D}"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90762319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B5BA83C-7ED5-894E-A5BA-52B689ADFE53}"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A9B1D525-0928-5A4B-9145-9F9D8C5BC98D}"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3443258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B5BA83C-7ED5-894E-A5BA-52B689ADFE53}"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A9B1D525-0928-5A4B-9145-9F9D8C5BC98D}"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00601980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42900"/>
            <a:ext cx="2949178" cy="1200150"/>
          </a:xfrm>
        </p:spPr>
        <p:txBody>
          <a:bodyPr anchor="b"/>
          <a:lstStyle>
            <a:lvl1pPr>
              <a:defRPr sz="24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B5BA83C-7ED5-894E-A5BA-52B689ADFE53}"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A9B1D525-0928-5A4B-9145-9F9D8C5BC98D}"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62322669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42900"/>
            <a:ext cx="2949178" cy="1200150"/>
          </a:xfrm>
        </p:spPr>
        <p:txBody>
          <a:bodyPr anchor="b"/>
          <a:lstStyle>
            <a:lvl1pPr>
              <a:defRPr sz="24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B5BA83C-7ED5-894E-A5BA-52B689ADFE53}"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A9B1D525-0928-5A4B-9145-9F9D8C5BC98D}"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54623497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B5BA83C-7ED5-894E-A5BA-52B689ADFE53}"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A9B1D525-0928-5A4B-9145-9F9D8C5BC98D}"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50797498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273844"/>
            <a:ext cx="1971675" cy="4358879"/>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273844"/>
            <a:ext cx="5800725" cy="4358879"/>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B5BA83C-7ED5-894E-A5BA-52B689ADFE53}"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A9B1D525-0928-5A4B-9145-9F9D8C5BC98D}"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1069193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841772"/>
            <a:ext cx="6858000" cy="1790700"/>
          </a:xfrm>
        </p:spPr>
        <p:txBody>
          <a:bodyPr anchor="b"/>
          <a:lstStyle>
            <a:lvl1pPr algn="ctr">
              <a:defRPr sz="45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70C918E-630F-8B44-A295-EF5D80006C82}"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803B28EE-CD92-4841-BDC7-A0C94D547B18}"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84950938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70C918E-630F-8B44-A295-EF5D80006C82}"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803B28EE-CD92-4841-BDC7-A0C94D547B18}"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068489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643B047-EC66-49FD-BF4D-100AD5931FEA}" type="datetimeFigureOut">
              <a:rPr kumimoji="1" lang="ja-JP" altLang="en-US" smtClean="0"/>
              <a:t>2019/1/10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0ACCF15-B41F-4A61-A4F4-BE7B3C7999C9}" type="slidenum">
              <a:rPr kumimoji="1" lang="ja-JP" altLang="en-US" smtClean="0"/>
              <a:t>‹#›</a:t>
            </a:fld>
            <a:endParaRPr kumimoji="1" lang="ja-JP" altLang="en-US"/>
          </a:p>
        </p:txBody>
      </p:sp>
    </p:spTree>
    <p:extLst>
      <p:ext uri="{BB962C8B-B14F-4D97-AF65-F5344CB8AC3E}">
        <p14:creationId xmlns:p14="http://schemas.microsoft.com/office/powerpoint/2010/main" val="337079579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282304"/>
            <a:ext cx="7886700" cy="2139553"/>
          </a:xfrm>
        </p:spPr>
        <p:txBody>
          <a:bodyPr anchor="b"/>
          <a:lstStyle>
            <a:lvl1pPr>
              <a:defRPr sz="45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70C918E-630F-8B44-A295-EF5D80006C82}"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803B28EE-CD92-4841-BDC7-A0C94D547B18}"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8487432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369219"/>
            <a:ext cx="3886200" cy="3263504"/>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29150" y="1369219"/>
            <a:ext cx="3886200" cy="3263504"/>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70C918E-630F-8B44-A295-EF5D80006C82}"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803B28EE-CD92-4841-BDC7-A0C94D547B18}"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63215021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273844"/>
            <a:ext cx="7886700" cy="994172"/>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29842" y="1878806"/>
            <a:ext cx="3868340" cy="2763441"/>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1878806"/>
            <a:ext cx="3887391" cy="2763441"/>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70C918E-630F-8B44-A295-EF5D80006C82}"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803B28EE-CD92-4841-BDC7-A0C94D547B18}"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62023391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70C918E-630F-8B44-A295-EF5D80006C82}"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803B28EE-CD92-4841-BDC7-A0C94D547B18}"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5408873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70C918E-630F-8B44-A295-EF5D80006C82}"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803B28EE-CD92-4841-BDC7-A0C94D547B18}"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71147236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42900"/>
            <a:ext cx="2949178" cy="1200150"/>
          </a:xfrm>
        </p:spPr>
        <p:txBody>
          <a:bodyPr anchor="b"/>
          <a:lstStyle>
            <a:lvl1pPr>
              <a:defRPr sz="24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70C918E-630F-8B44-A295-EF5D80006C82}"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803B28EE-CD92-4841-BDC7-A0C94D547B18}"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10490058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42900"/>
            <a:ext cx="2949178" cy="1200150"/>
          </a:xfrm>
        </p:spPr>
        <p:txBody>
          <a:bodyPr anchor="b"/>
          <a:lstStyle>
            <a:lvl1pPr>
              <a:defRPr sz="24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70C918E-630F-8B44-A295-EF5D80006C82}"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803B28EE-CD92-4841-BDC7-A0C94D547B18}"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1382363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70C918E-630F-8B44-A295-EF5D80006C82}"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803B28EE-CD92-4841-BDC7-A0C94D547B18}"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52356791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273844"/>
            <a:ext cx="1971675" cy="4358879"/>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273844"/>
            <a:ext cx="5800725" cy="4358879"/>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70C918E-630F-8B44-A295-EF5D80006C82}"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803B28EE-CD92-4841-BDC7-A0C94D547B18}"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707326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204787"/>
            <a:ext cx="3008313" cy="8715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643B047-EC66-49FD-BF4D-100AD5931FEA}" type="datetimeFigureOut">
              <a:rPr kumimoji="1" lang="ja-JP" altLang="en-US" smtClean="0"/>
              <a:t>2019/1/10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0ACCF15-B41F-4A61-A4F4-BE7B3C7999C9}" type="slidenum">
              <a:rPr kumimoji="1" lang="ja-JP" altLang="en-US" smtClean="0"/>
              <a:t>‹#›</a:t>
            </a:fld>
            <a:endParaRPr kumimoji="1" lang="ja-JP" altLang="en-US"/>
          </a:p>
        </p:txBody>
      </p:sp>
    </p:spTree>
    <p:extLst>
      <p:ext uri="{BB962C8B-B14F-4D97-AF65-F5344CB8AC3E}">
        <p14:creationId xmlns:p14="http://schemas.microsoft.com/office/powerpoint/2010/main" val="2473705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0"/>
            <a:ext cx="5486400" cy="425054"/>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643B047-EC66-49FD-BF4D-100AD5931FEA}" type="datetimeFigureOut">
              <a:rPr kumimoji="1" lang="ja-JP" altLang="en-US" smtClean="0"/>
              <a:t>2019/1/10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0ACCF15-B41F-4A61-A4F4-BE7B3C7999C9}" type="slidenum">
              <a:rPr kumimoji="1" lang="ja-JP" altLang="en-US" smtClean="0"/>
              <a:t>‹#›</a:t>
            </a:fld>
            <a:endParaRPr kumimoji="1" lang="ja-JP" altLang="en-US"/>
          </a:p>
        </p:txBody>
      </p:sp>
    </p:spTree>
    <p:extLst>
      <p:ext uri="{BB962C8B-B14F-4D97-AF65-F5344CB8AC3E}">
        <p14:creationId xmlns:p14="http://schemas.microsoft.com/office/powerpoint/2010/main" val="14143755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theme" Target="../theme/theme3.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5.xml"/><Relationship Id="rId12" Type="http://schemas.openxmlformats.org/officeDocument/2006/relationships/theme" Target="../theme/theme4.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6.xml"/><Relationship Id="rId12" Type="http://schemas.openxmlformats.org/officeDocument/2006/relationships/theme" Target="../theme/theme5.xml"/><Relationship Id="rId1" Type="http://schemas.openxmlformats.org/officeDocument/2006/relationships/slideLayout" Target="../slideLayouts/slideLayout46.xml"/><Relationship Id="rId2" Type="http://schemas.openxmlformats.org/officeDocument/2006/relationships/slideLayout" Target="../slideLayouts/slideLayout47.xml"/><Relationship Id="rId3" Type="http://schemas.openxmlformats.org/officeDocument/2006/relationships/slideLayout" Target="../slideLayouts/slideLayout48.xml"/><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7.xml"/><Relationship Id="rId12" Type="http://schemas.openxmlformats.org/officeDocument/2006/relationships/theme" Target="../theme/theme6.xml"/><Relationship Id="rId1" Type="http://schemas.openxmlformats.org/officeDocument/2006/relationships/slideLayout" Target="../slideLayouts/slideLayout57.xml"/><Relationship Id="rId2" Type="http://schemas.openxmlformats.org/officeDocument/2006/relationships/slideLayout" Target="../slideLayouts/slideLayout58.xml"/><Relationship Id="rId3" Type="http://schemas.openxmlformats.org/officeDocument/2006/relationships/slideLayout" Target="../slideLayouts/slideLayout59.xml"/><Relationship Id="rId4" Type="http://schemas.openxmlformats.org/officeDocument/2006/relationships/slideLayout" Target="../slideLayouts/slideLayout60.xml"/><Relationship Id="rId5" Type="http://schemas.openxmlformats.org/officeDocument/2006/relationships/slideLayout" Target="../slideLayouts/slideLayout61.xml"/><Relationship Id="rId6" Type="http://schemas.openxmlformats.org/officeDocument/2006/relationships/slideLayout" Target="../slideLayouts/slideLayout62.xml"/><Relationship Id="rId7" Type="http://schemas.openxmlformats.org/officeDocument/2006/relationships/slideLayout" Target="../slideLayouts/slideLayout63.xml"/><Relationship Id="rId8" Type="http://schemas.openxmlformats.org/officeDocument/2006/relationships/slideLayout" Target="../slideLayouts/slideLayout64.xml"/><Relationship Id="rId9" Type="http://schemas.openxmlformats.org/officeDocument/2006/relationships/slideLayout" Target="../slideLayouts/slideLayout65.xml"/><Relationship Id="rId10"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78.xml"/><Relationship Id="rId12" Type="http://schemas.openxmlformats.org/officeDocument/2006/relationships/theme" Target="../theme/theme7.xml"/><Relationship Id="rId1" Type="http://schemas.openxmlformats.org/officeDocument/2006/relationships/slideLayout" Target="../slideLayouts/slideLayout68.xml"/><Relationship Id="rId2" Type="http://schemas.openxmlformats.org/officeDocument/2006/relationships/slideLayout" Target="../slideLayouts/slideLayout69.xml"/><Relationship Id="rId3" Type="http://schemas.openxmlformats.org/officeDocument/2006/relationships/slideLayout" Target="../slideLayouts/slideLayout70.xml"/><Relationship Id="rId4" Type="http://schemas.openxmlformats.org/officeDocument/2006/relationships/slideLayout" Target="../slideLayouts/slideLayout71.xml"/><Relationship Id="rId5" Type="http://schemas.openxmlformats.org/officeDocument/2006/relationships/slideLayout" Target="../slideLayouts/slideLayout72.xml"/><Relationship Id="rId6" Type="http://schemas.openxmlformats.org/officeDocument/2006/relationships/slideLayout" Target="../slideLayouts/slideLayout73.xml"/><Relationship Id="rId7" Type="http://schemas.openxmlformats.org/officeDocument/2006/relationships/slideLayout" Target="../slideLayouts/slideLayout74.xml"/><Relationship Id="rId8" Type="http://schemas.openxmlformats.org/officeDocument/2006/relationships/slideLayout" Target="../slideLayouts/slideLayout75.xml"/><Relationship Id="rId9" Type="http://schemas.openxmlformats.org/officeDocument/2006/relationships/slideLayout" Target="../slideLayouts/slideLayout76.xml"/><Relationship Id="rId10"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643B047-EC66-49FD-BF4D-100AD5931FEA}" type="datetimeFigureOut">
              <a:rPr kumimoji="1" lang="ja-JP" altLang="en-US" smtClean="0"/>
              <a:t>2019/1/10</a:t>
            </a:fld>
            <a:endParaRPr kumimoji="1" lang="ja-JP" altLang="en-US"/>
          </a:p>
        </p:txBody>
      </p:sp>
      <p:sp>
        <p:nvSpPr>
          <p:cNvPr id="5" name="フッター プレースホルダー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0ACCF15-B41F-4A61-A4F4-BE7B3C7999C9}" type="slidenum">
              <a:rPr kumimoji="1" lang="ja-JP" altLang="en-US" smtClean="0"/>
              <a:t>‹#›</a:t>
            </a:fld>
            <a:endParaRPr kumimoji="1" lang="ja-JP" altLang="en-US"/>
          </a:p>
        </p:txBody>
      </p:sp>
    </p:spTree>
    <p:extLst>
      <p:ext uri="{BB962C8B-B14F-4D97-AF65-F5344CB8AC3E}">
        <p14:creationId xmlns:p14="http://schemas.microsoft.com/office/powerpoint/2010/main" val="1364587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645294" y="818741"/>
            <a:ext cx="5853413" cy="853902"/>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normAutofit/>
          </a:bodyPr>
          <a:lstStyle/>
          <a:p>
            <a:r>
              <a:t>タイトルテキスト</a:t>
            </a:r>
          </a:p>
        </p:txBody>
      </p:sp>
      <p:sp>
        <p:nvSpPr>
          <p:cNvPr id="3" name="Shape 3"/>
          <p:cNvSpPr>
            <a:spLocks noGrp="1"/>
          </p:cNvSpPr>
          <p:nvPr>
            <p:ph type="body" idx="1"/>
          </p:nvPr>
        </p:nvSpPr>
        <p:spPr>
          <a:xfrm>
            <a:off x="5103813" y="1828800"/>
            <a:ext cx="3581401" cy="3314701"/>
          </a:xfrm>
          <a:prstGeom prst="rect">
            <a:avLst/>
          </a:prstGeom>
          <a:ln w="12700">
            <a:miter lim="400000"/>
          </a:ln>
        </p:spPr>
        <p:txBody>
          <a:bodyPr lIns="38100" tIns="38100" rIns="38100" bIns="38100">
            <a:normAutofit/>
          </a:bodyPr>
          <a:lstStyle/>
          <a:p>
            <a:endParaRPr/>
          </a:p>
        </p:txBody>
      </p:sp>
      <p:sp>
        <p:nvSpPr>
          <p:cNvPr id="4" name="Shape 4"/>
          <p:cNvSpPr>
            <a:spLocks noGrp="1"/>
          </p:cNvSpPr>
          <p:nvPr>
            <p:ph type="sldNum" sz="quarter" idx="2"/>
          </p:nvPr>
        </p:nvSpPr>
        <p:spPr>
          <a:xfrm>
            <a:off x="4448427" y="4302156"/>
            <a:ext cx="240450" cy="206851"/>
          </a:xfrm>
          <a:prstGeom prst="rect">
            <a:avLst/>
          </a:prstGeom>
          <a:ln w="12700">
            <a:miter lim="400000"/>
          </a:ln>
        </p:spPr>
        <p:txBody>
          <a:bodyPr wrap="none" lIns="38100" tIns="38100" rIns="38100" bIns="38100">
            <a:spAutoFit/>
          </a:bodyPr>
          <a:lstStyle>
            <a:lvl1pPr>
              <a:defRPr sz="844">
                <a:latin typeface="ヒラギノ角ゴ ProN W3"/>
                <a:ea typeface="ヒラギノ角ゴ ProN W3"/>
                <a:cs typeface="ヒラギノ角ゴ ProN W3"/>
                <a:sym typeface="ヒラギノ角ゴ ProN W3"/>
              </a:defRPr>
            </a:lvl1pPr>
          </a:lstStyle>
          <a:p>
            <a:pPr algn="ctr" defTabSz="308063" hangingPunct="0"/>
            <a:fld id="{86CB4B4D-7CA3-9044-876B-883B54F8677D}" type="slidenum">
              <a:rPr kumimoji="0" lang="en-US" altLang="ja-JP" kern="0" smtClean="0">
                <a:solidFill>
                  <a:srgbClr val="000000"/>
                </a:solidFill>
              </a:rPr>
              <a:pPr algn="ctr" defTabSz="308063" hangingPunct="0"/>
              <a:t>‹#›</a:t>
            </a:fld>
            <a:endParaRPr kumimoji="0" lang="en-US" altLang="ja-JP" kern="0">
              <a:solidFill>
                <a:srgbClr val="000000"/>
              </a:solidFill>
            </a:endParaRPr>
          </a:p>
        </p:txBody>
      </p:sp>
    </p:spTree>
    <p:extLst>
      <p:ext uri="{BB962C8B-B14F-4D97-AF65-F5344CB8AC3E}">
        <p14:creationId xmlns:p14="http://schemas.microsoft.com/office/powerpoint/2010/main" val="145081556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ransition spd="med"/>
  <p:txStyles>
    <p:titleStyle>
      <a:lvl1pPr marL="0" marR="0" indent="0" algn="ctr" defTabSz="308063" rtl="0" latinLnBrk="0">
        <a:lnSpc>
          <a:spcPct val="100000"/>
        </a:lnSpc>
        <a:spcBef>
          <a:spcPts val="0"/>
        </a:spcBef>
        <a:spcAft>
          <a:spcPts val="0"/>
        </a:spcAft>
        <a:buClrTx/>
        <a:buSzTx/>
        <a:buFontTx/>
        <a:buNone/>
        <a:tabLst/>
        <a:defRPr sz="4113" b="0" i="0" u="none" strike="noStrike" cap="none" spc="0" baseline="0">
          <a:ln>
            <a:noFill/>
          </a:ln>
          <a:solidFill>
            <a:srgbClr val="000000"/>
          </a:solidFill>
          <a:uFillTx/>
          <a:latin typeface="ヒラギノ角ゴ ProN W3"/>
          <a:ea typeface="ヒラギノ角ゴ ProN W3"/>
          <a:cs typeface="ヒラギノ角ゴ ProN W3"/>
          <a:sym typeface="ヒラギノ角ゴ ProN W3"/>
        </a:defRPr>
      </a:lvl1pPr>
      <a:lvl2pPr marL="0" marR="0" indent="0" algn="ctr" defTabSz="308063" rtl="0" latinLnBrk="0">
        <a:lnSpc>
          <a:spcPct val="100000"/>
        </a:lnSpc>
        <a:spcBef>
          <a:spcPts val="0"/>
        </a:spcBef>
        <a:spcAft>
          <a:spcPts val="0"/>
        </a:spcAft>
        <a:buClrTx/>
        <a:buSzTx/>
        <a:buFontTx/>
        <a:buNone/>
        <a:tabLst/>
        <a:defRPr sz="4113" b="0" i="0" u="none" strike="noStrike" cap="none" spc="0" baseline="0">
          <a:ln>
            <a:noFill/>
          </a:ln>
          <a:solidFill>
            <a:srgbClr val="000000"/>
          </a:solidFill>
          <a:uFillTx/>
          <a:latin typeface="ヒラギノ角ゴ ProN W3"/>
          <a:ea typeface="ヒラギノ角ゴ ProN W3"/>
          <a:cs typeface="ヒラギノ角ゴ ProN W3"/>
          <a:sym typeface="ヒラギノ角ゴ ProN W3"/>
        </a:defRPr>
      </a:lvl2pPr>
      <a:lvl3pPr marL="0" marR="0" indent="0" algn="ctr" defTabSz="308063" rtl="0" latinLnBrk="0">
        <a:lnSpc>
          <a:spcPct val="100000"/>
        </a:lnSpc>
        <a:spcBef>
          <a:spcPts val="0"/>
        </a:spcBef>
        <a:spcAft>
          <a:spcPts val="0"/>
        </a:spcAft>
        <a:buClrTx/>
        <a:buSzTx/>
        <a:buFontTx/>
        <a:buNone/>
        <a:tabLst/>
        <a:defRPr sz="4113" b="0" i="0" u="none" strike="noStrike" cap="none" spc="0" baseline="0">
          <a:ln>
            <a:noFill/>
          </a:ln>
          <a:solidFill>
            <a:srgbClr val="000000"/>
          </a:solidFill>
          <a:uFillTx/>
          <a:latin typeface="ヒラギノ角ゴ ProN W3"/>
          <a:ea typeface="ヒラギノ角ゴ ProN W3"/>
          <a:cs typeface="ヒラギノ角ゴ ProN W3"/>
          <a:sym typeface="ヒラギノ角ゴ ProN W3"/>
        </a:defRPr>
      </a:lvl3pPr>
      <a:lvl4pPr marL="0" marR="0" indent="0" algn="ctr" defTabSz="308063" rtl="0" latinLnBrk="0">
        <a:lnSpc>
          <a:spcPct val="100000"/>
        </a:lnSpc>
        <a:spcBef>
          <a:spcPts val="0"/>
        </a:spcBef>
        <a:spcAft>
          <a:spcPts val="0"/>
        </a:spcAft>
        <a:buClrTx/>
        <a:buSzTx/>
        <a:buFontTx/>
        <a:buNone/>
        <a:tabLst/>
        <a:defRPr sz="4113" b="0" i="0" u="none" strike="noStrike" cap="none" spc="0" baseline="0">
          <a:ln>
            <a:noFill/>
          </a:ln>
          <a:solidFill>
            <a:srgbClr val="000000"/>
          </a:solidFill>
          <a:uFillTx/>
          <a:latin typeface="ヒラギノ角ゴ ProN W3"/>
          <a:ea typeface="ヒラギノ角ゴ ProN W3"/>
          <a:cs typeface="ヒラギノ角ゴ ProN W3"/>
          <a:sym typeface="ヒラギノ角ゴ ProN W3"/>
        </a:defRPr>
      </a:lvl4pPr>
      <a:lvl5pPr marL="0" marR="0" indent="0" algn="ctr" defTabSz="308063" rtl="0" latinLnBrk="0">
        <a:lnSpc>
          <a:spcPct val="100000"/>
        </a:lnSpc>
        <a:spcBef>
          <a:spcPts val="0"/>
        </a:spcBef>
        <a:spcAft>
          <a:spcPts val="0"/>
        </a:spcAft>
        <a:buClrTx/>
        <a:buSzTx/>
        <a:buFontTx/>
        <a:buNone/>
        <a:tabLst/>
        <a:defRPr sz="4113" b="0" i="0" u="none" strike="noStrike" cap="none" spc="0" baseline="0">
          <a:ln>
            <a:noFill/>
          </a:ln>
          <a:solidFill>
            <a:srgbClr val="000000"/>
          </a:solidFill>
          <a:uFillTx/>
          <a:latin typeface="ヒラギノ角ゴ ProN W3"/>
          <a:ea typeface="ヒラギノ角ゴ ProN W3"/>
          <a:cs typeface="ヒラギノ角ゴ ProN W3"/>
          <a:sym typeface="ヒラギノ角ゴ ProN W3"/>
        </a:defRPr>
      </a:lvl5pPr>
      <a:lvl6pPr marL="0" marR="0" indent="0" algn="ctr" defTabSz="308063" rtl="0" latinLnBrk="0">
        <a:lnSpc>
          <a:spcPct val="100000"/>
        </a:lnSpc>
        <a:spcBef>
          <a:spcPts val="0"/>
        </a:spcBef>
        <a:spcAft>
          <a:spcPts val="0"/>
        </a:spcAft>
        <a:buClrTx/>
        <a:buSzTx/>
        <a:buFontTx/>
        <a:buNone/>
        <a:tabLst/>
        <a:defRPr sz="4113" b="0" i="0" u="none" strike="noStrike" cap="none" spc="0" baseline="0">
          <a:ln>
            <a:noFill/>
          </a:ln>
          <a:solidFill>
            <a:srgbClr val="000000"/>
          </a:solidFill>
          <a:uFillTx/>
          <a:latin typeface="ヒラギノ角ゴ ProN W3"/>
          <a:ea typeface="ヒラギノ角ゴ ProN W3"/>
          <a:cs typeface="ヒラギノ角ゴ ProN W3"/>
          <a:sym typeface="ヒラギノ角ゴ ProN W3"/>
        </a:defRPr>
      </a:lvl6pPr>
      <a:lvl7pPr marL="0" marR="0" indent="0" algn="ctr" defTabSz="308063" rtl="0" latinLnBrk="0">
        <a:lnSpc>
          <a:spcPct val="100000"/>
        </a:lnSpc>
        <a:spcBef>
          <a:spcPts val="0"/>
        </a:spcBef>
        <a:spcAft>
          <a:spcPts val="0"/>
        </a:spcAft>
        <a:buClrTx/>
        <a:buSzTx/>
        <a:buFontTx/>
        <a:buNone/>
        <a:tabLst/>
        <a:defRPr sz="4113" b="0" i="0" u="none" strike="noStrike" cap="none" spc="0" baseline="0">
          <a:ln>
            <a:noFill/>
          </a:ln>
          <a:solidFill>
            <a:srgbClr val="000000"/>
          </a:solidFill>
          <a:uFillTx/>
          <a:latin typeface="ヒラギノ角ゴ ProN W3"/>
          <a:ea typeface="ヒラギノ角ゴ ProN W3"/>
          <a:cs typeface="ヒラギノ角ゴ ProN W3"/>
          <a:sym typeface="ヒラギノ角ゴ ProN W3"/>
        </a:defRPr>
      </a:lvl7pPr>
      <a:lvl8pPr marL="0" marR="0" indent="0" algn="ctr" defTabSz="308063" rtl="0" latinLnBrk="0">
        <a:lnSpc>
          <a:spcPct val="100000"/>
        </a:lnSpc>
        <a:spcBef>
          <a:spcPts val="0"/>
        </a:spcBef>
        <a:spcAft>
          <a:spcPts val="0"/>
        </a:spcAft>
        <a:buClrTx/>
        <a:buSzTx/>
        <a:buFontTx/>
        <a:buNone/>
        <a:tabLst/>
        <a:defRPr sz="4113" b="0" i="0" u="none" strike="noStrike" cap="none" spc="0" baseline="0">
          <a:ln>
            <a:noFill/>
          </a:ln>
          <a:solidFill>
            <a:srgbClr val="000000"/>
          </a:solidFill>
          <a:uFillTx/>
          <a:latin typeface="ヒラギノ角ゴ ProN W3"/>
          <a:ea typeface="ヒラギノ角ゴ ProN W3"/>
          <a:cs typeface="ヒラギノ角ゴ ProN W3"/>
          <a:sym typeface="ヒラギノ角ゴ ProN W3"/>
        </a:defRPr>
      </a:lvl8pPr>
      <a:lvl9pPr marL="0" marR="0" indent="0" algn="ctr" defTabSz="308063" rtl="0" latinLnBrk="0">
        <a:lnSpc>
          <a:spcPct val="100000"/>
        </a:lnSpc>
        <a:spcBef>
          <a:spcPts val="0"/>
        </a:spcBef>
        <a:spcAft>
          <a:spcPts val="0"/>
        </a:spcAft>
        <a:buClrTx/>
        <a:buSzTx/>
        <a:buFontTx/>
        <a:buNone/>
        <a:tabLst/>
        <a:defRPr sz="4113" b="0" i="0" u="none" strike="noStrike" cap="none" spc="0" baseline="0">
          <a:ln>
            <a:noFill/>
          </a:ln>
          <a:solidFill>
            <a:srgbClr val="000000"/>
          </a:solidFill>
          <a:uFillTx/>
          <a:latin typeface="ヒラギノ角ゴ ProN W3"/>
          <a:ea typeface="ヒラギノ角ゴ ProN W3"/>
          <a:cs typeface="ヒラギノ角ゴ ProN W3"/>
          <a:sym typeface="ヒラギノ角ゴ ProN W3"/>
        </a:defRPr>
      </a:lvl9pPr>
    </p:titleStyle>
    <p:bodyStyle>
      <a:lvl1pPr marL="0" marR="0" indent="0" algn="ctr" defTabSz="308063" rtl="0" latinLnBrk="0">
        <a:lnSpc>
          <a:spcPct val="100000"/>
        </a:lnSpc>
        <a:spcBef>
          <a:spcPts val="0"/>
        </a:spcBef>
        <a:spcAft>
          <a:spcPts val="0"/>
        </a:spcAft>
        <a:buClrTx/>
        <a:buSzTx/>
        <a:buFontTx/>
        <a:buNone/>
        <a:tabLst/>
        <a:defRPr sz="1582" b="0" i="0" u="none" strike="noStrike" cap="none" spc="0" baseline="0">
          <a:ln>
            <a:noFill/>
          </a:ln>
          <a:solidFill>
            <a:srgbClr val="000000"/>
          </a:solidFill>
          <a:uFillTx/>
          <a:latin typeface="ヒラギノ角ゴ ProN W3"/>
          <a:ea typeface="ヒラギノ角ゴ ProN W3"/>
          <a:cs typeface="ヒラギノ角ゴ ProN W3"/>
          <a:sym typeface="ヒラギノ角ゴ ProN W3"/>
        </a:defRPr>
      </a:lvl1pPr>
      <a:lvl2pPr marL="0" marR="0" indent="0" algn="ctr" defTabSz="308063" rtl="0" latinLnBrk="0">
        <a:lnSpc>
          <a:spcPct val="100000"/>
        </a:lnSpc>
        <a:spcBef>
          <a:spcPts val="0"/>
        </a:spcBef>
        <a:spcAft>
          <a:spcPts val="0"/>
        </a:spcAft>
        <a:buClrTx/>
        <a:buSzTx/>
        <a:buFontTx/>
        <a:buNone/>
        <a:tabLst/>
        <a:defRPr sz="1582" b="0" i="0" u="none" strike="noStrike" cap="none" spc="0" baseline="0">
          <a:ln>
            <a:noFill/>
          </a:ln>
          <a:solidFill>
            <a:srgbClr val="000000"/>
          </a:solidFill>
          <a:uFillTx/>
          <a:latin typeface="ヒラギノ角ゴ ProN W3"/>
          <a:ea typeface="ヒラギノ角ゴ ProN W3"/>
          <a:cs typeface="ヒラギノ角ゴ ProN W3"/>
          <a:sym typeface="ヒラギノ角ゴ ProN W3"/>
        </a:defRPr>
      </a:lvl2pPr>
      <a:lvl3pPr marL="0" marR="0" indent="0" algn="ctr" defTabSz="308063" rtl="0" latinLnBrk="0">
        <a:lnSpc>
          <a:spcPct val="100000"/>
        </a:lnSpc>
        <a:spcBef>
          <a:spcPts val="0"/>
        </a:spcBef>
        <a:spcAft>
          <a:spcPts val="0"/>
        </a:spcAft>
        <a:buClrTx/>
        <a:buSzTx/>
        <a:buFontTx/>
        <a:buNone/>
        <a:tabLst/>
        <a:defRPr sz="1582" b="0" i="0" u="none" strike="noStrike" cap="none" spc="0" baseline="0">
          <a:ln>
            <a:noFill/>
          </a:ln>
          <a:solidFill>
            <a:srgbClr val="000000"/>
          </a:solidFill>
          <a:uFillTx/>
          <a:latin typeface="ヒラギノ角ゴ ProN W3"/>
          <a:ea typeface="ヒラギノ角ゴ ProN W3"/>
          <a:cs typeface="ヒラギノ角ゴ ProN W3"/>
          <a:sym typeface="ヒラギノ角ゴ ProN W3"/>
        </a:defRPr>
      </a:lvl3pPr>
      <a:lvl4pPr marL="0" marR="0" indent="0" algn="ctr" defTabSz="308063" rtl="0" latinLnBrk="0">
        <a:lnSpc>
          <a:spcPct val="100000"/>
        </a:lnSpc>
        <a:spcBef>
          <a:spcPts val="0"/>
        </a:spcBef>
        <a:spcAft>
          <a:spcPts val="0"/>
        </a:spcAft>
        <a:buClrTx/>
        <a:buSzTx/>
        <a:buFontTx/>
        <a:buNone/>
        <a:tabLst/>
        <a:defRPr sz="1582" b="0" i="0" u="none" strike="noStrike" cap="none" spc="0" baseline="0">
          <a:ln>
            <a:noFill/>
          </a:ln>
          <a:solidFill>
            <a:srgbClr val="000000"/>
          </a:solidFill>
          <a:uFillTx/>
          <a:latin typeface="ヒラギノ角ゴ ProN W3"/>
          <a:ea typeface="ヒラギノ角ゴ ProN W3"/>
          <a:cs typeface="ヒラギノ角ゴ ProN W3"/>
          <a:sym typeface="ヒラギノ角ゴ ProN W3"/>
        </a:defRPr>
      </a:lvl4pPr>
      <a:lvl5pPr marL="0" marR="0" indent="0" algn="ctr" defTabSz="308063" rtl="0" latinLnBrk="0">
        <a:lnSpc>
          <a:spcPct val="100000"/>
        </a:lnSpc>
        <a:spcBef>
          <a:spcPts val="0"/>
        </a:spcBef>
        <a:spcAft>
          <a:spcPts val="0"/>
        </a:spcAft>
        <a:buClrTx/>
        <a:buSzTx/>
        <a:buFontTx/>
        <a:buNone/>
        <a:tabLst/>
        <a:defRPr sz="1582" b="0" i="0" u="none" strike="noStrike" cap="none" spc="0" baseline="0">
          <a:ln>
            <a:noFill/>
          </a:ln>
          <a:solidFill>
            <a:srgbClr val="000000"/>
          </a:solidFill>
          <a:uFillTx/>
          <a:latin typeface="ヒラギノ角ゴ ProN W3"/>
          <a:ea typeface="ヒラギノ角ゴ ProN W3"/>
          <a:cs typeface="ヒラギノ角ゴ ProN W3"/>
          <a:sym typeface="ヒラギノ角ゴ ProN W3"/>
        </a:defRPr>
      </a:lvl5pPr>
      <a:lvl6pPr marL="1367309" marR="0" indent="-195329" algn="ctr" defTabSz="308063" rtl="0" latinLnBrk="0">
        <a:lnSpc>
          <a:spcPct val="100000"/>
        </a:lnSpc>
        <a:spcBef>
          <a:spcPts val="0"/>
        </a:spcBef>
        <a:spcAft>
          <a:spcPts val="0"/>
        </a:spcAft>
        <a:buClrTx/>
        <a:buSzPct val="75000"/>
        <a:buFontTx/>
        <a:buChar char="•"/>
        <a:tabLst/>
        <a:defRPr sz="1582" b="0" i="0" u="none" strike="noStrike" cap="none" spc="0" baseline="0">
          <a:ln>
            <a:noFill/>
          </a:ln>
          <a:solidFill>
            <a:srgbClr val="000000"/>
          </a:solidFill>
          <a:uFillTx/>
          <a:latin typeface="ヒラギノ角ゴ ProN W3"/>
          <a:ea typeface="ヒラギノ角ゴ ProN W3"/>
          <a:cs typeface="ヒラギノ角ゴ ProN W3"/>
          <a:sym typeface="ヒラギノ角ゴ ProN W3"/>
        </a:defRPr>
      </a:lvl6pPr>
      <a:lvl7pPr marL="1601705" marR="0" indent="-195329" algn="ctr" defTabSz="308063" rtl="0" latinLnBrk="0">
        <a:lnSpc>
          <a:spcPct val="100000"/>
        </a:lnSpc>
        <a:spcBef>
          <a:spcPts val="0"/>
        </a:spcBef>
        <a:spcAft>
          <a:spcPts val="0"/>
        </a:spcAft>
        <a:buClrTx/>
        <a:buSzPct val="75000"/>
        <a:buFontTx/>
        <a:buChar char="•"/>
        <a:tabLst/>
        <a:defRPr sz="1582" b="0" i="0" u="none" strike="noStrike" cap="none" spc="0" baseline="0">
          <a:ln>
            <a:noFill/>
          </a:ln>
          <a:solidFill>
            <a:srgbClr val="000000"/>
          </a:solidFill>
          <a:uFillTx/>
          <a:latin typeface="ヒラギノ角ゴ ProN W3"/>
          <a:ea typeface="ヒラギノ角ゴ ProN W3"/>
          <a:cs typeface="ヒラギノ角ゴ ProN W3"/>
          <a:sym typeface="ヒラギノ角ゴ ProN W3"/>
        </a:defRPr>
      </a:lvl7pPr>
      <a:lvl8pPr marL="1836101" marR="0" indent="-195329" algn="ctr" defTabSz="308063" rtl="0" latinLnBrk="0">
        <a:lnSpc>
          <a:spcPct val="100000"/>
        </a:lnSpc>
        <a:spcBef>
          <a:spcPts val="0"/>
        </a:spcBef>
        <a:spcAft>
          <a:spcPts val="0"/>
        </a:spcAft>
        <a:buClrTx/>
        <a:buSzPct val="75000"/>
        <a:buFontTx/>
        <a:buChar char="•"/>
        <a:tabLst/>
        <a:defRPr sz="1582" b="0" i="0" u="none" strike="noStrike" cap="none" spc="0" baseline="0">
          <a:ln>
            <a:noFill/>
          </a:ln>
          <a:solidFill>
            <a:srgbClr val="000000"/>
          </a:solidFill>
          <a:uFillTx/>
          <a:latin typeface="ヒラギノ角ゴ ProN W3"/>
          <a:ea typeface="ヒラギノ角ゴ ProN W3"/>
          <a:cs typeface="ヒラギノ角ゴ ProN W3"/>
          <a:sym typeface="ヒラギノ角ゴ ProN W3"/>
        </a:defRPr>
      </a:lvl8pPr>
      <a:lvl9pPr marL="2070497" marR="0" indent="-195329" algn="ctr" defTabSz="308063" rtl="0" latinLnBrk="0">
        <a:lnSpc>
          <a:spcPct val="100000"/>
        </a:lnSpc>
        <a:spcBef>
          <a:spcPts val="0"/>
        </a:spcBef>
        <a:spcAft>
          <a:spcPts val="0"/>
        </a:spcAft>
        <a:buClrTx/>
        <a:buSzPct val="75000"/>
        <a:buFontTx/>
        <a:buChar char="•"/>
        <a:tabLst/>
        <a:defRPr sz="1582" b="0" i="0" u="none" strike="noStrike" cap="none" spc="0" baseline="0">
          <a:ln>
            <a:noFill/>
          </a:ln>
          <a:solidFill>
            <a:srgbClr val="000000"/>
          </a:solidFill>
          <a:uFillTx/>
          <a:latin typeface="ヒラギノ角ゴ ProN W3"/>
          <a:ea typeface="ヒラギノ角ゴ ProN W3"/>
          <a:cs typeface="ヒラギノ角ゴ ProN W3"/>
          <a:sym typeface="ヒラギノ角ゴ ProN W3"/>
        </a:defRPr>
      </a:lvl9pPr>
    </p:bodyStyle>
    <p:otherStyle>
      <a:lvl1pPr marL="0" marR="0" indent="0" algn="ctr" defTabSz="308063" rtl="0" latinLnBrk="0">
        <a:lnSpc>
          <a:spcPct val="100000"/>
        </a:lnSpc>
        <a:spcBef>
          <a:spcPts val="0"/>
        </a:spcBef>
        <a:spcAft>
          <a:spcPts val="0"/>
        </a:spcAft>
        <a:buClrTx/>
        <a:buSzTx/>
        <a:buFontTx/>
        <a:buNone/>
        <a:tabLst/>
        <a:defRPr sz="844" b="0" i="0" u="none" strike="noStrike" cap="none" spc="0" baseline="0">
          <a:ln>
            <a:noFill/>
          </a:ln>
          <a:solidFill>
            <a:schemeClr val="tx1"/>
          </a:solidFill>
          <a:uFillTx/>
          <a:latin typeface="+mn-lt"/>
          <a:ea typeface="+mn-ea"/>
          <a:cs typeface="+mn-cs"/>
          <a:sym typeface="ヒラギノ角ゴ ProN W3"/>
        </a:defRPr>
      </a:lvl1pPr>
      <a:lvl2pPr marL="0" marR="0" indent="0" algn="ctr" defTabSz="308063" rtl="0" latinLnBrk="0">
        <a:lnSpc>
          <a:spcPct val="100000"/>
        </a:lnSpc>
        <a:spcBef>
          <a:spcPts val="0"/>
        </a:spcBef>
        <a:spcAft>
          <a:spcPts val="0"/>
        </a:spcAft>
        <a:buClrTx/>
        <a:buSzTx/>
        <a:buFontTx/>
        <a:buNone/>
        <a:tabLst/>
        <a:defRPr sz="844" b="0" i="0" u="none" strike="noStrike" cap="none" spc="0" baseline="0">
          <a:ln>
            <a:noFill/>
          </a:ln>
          <a:solidFill>
            <a:schemeClr val="tx1"/>
          </a:solidFill>
          <a:uFillTx/>
          <a:latin typeface="+mn-lt"/>
          <a:ea typeface="+mn-ea"/>
          <a:cs typeface="+mn-cs"/>
          <a:sym typeface="ヒラギノ角ゴ ProN W3"/>
        </a:defRPr>
      </a:lvl2pPr>
      <a:lvl3pPr marL="0" marR="0" indent="0" algn="ctr" defTabSz="308063" rtl="0" latinLnBrk="0">
        <a:lnSpc>
          <a:spcPct val="100000"/>
        </a:lnSpc>
        <a:spcBef>
          <a:spcPts val="0"/>
        </a:spcBef>
        <a:spcAft>
          <a:spcPts val="0"/>
        </a:spcAft>
        <a:buClrTx/>
        <a:buSzTx/>
        <a:buFontTx/>
        <a:buNone/>
        <a:tabLst/>
        <a:defRPr sz="844" b="0" i="0" u="none" strike="noStrike" cap="none" spc="0" baseline="0">
          <a:ln>
            <a:noFill/>
          </a:ln>
          <a:solidFill>
            <a:schemeClr val="tx1"/>
          </a:solidFill>
          <a:uFillTx/>
          <a:latin typeface="+mn-lt"/>
          <a:ea typeface="+mn-ea"/>
          <a:cs typeface="+mn-cs"/>
          <a:sym typeface="ヒラギノ角ゴ ProN W3"/>
        </a:defRPr>
      </a:lvl3pPr>
      <a:lvl4pPr marL="0" marR="0" indent="0" algn="ctr" defTabSz="308063" rtl="0" latinLnBrk="0">
        <a:lnSpc>
          <a:spcPct val="100000"/>
        </a:lnSpc>
        <a:spcBef>
          <a:spcPts val="0"/>
        </a:spcBef>
        <a:spcAft>
          <a:spcPts val="0"/>
        </a:spcAft>
        <a:buClrTx/>
        <a:buSzTx/>
        <a:buFontTx/>
        <a:buNone/>
        <a:tabLst/>
        <a:defRPr sz="844" b="0" i="0" u="none" strike="noStrike" cap="none" spc="0" baseline="0">
          <a:ln>
            <a:noFill/>
          </a:ln>
          <a:solidFill>
            <a:schemeClr val="tx1"/>
          </a:solidFill>
          <a:uFillTx/>
          <a:latin typeface="+mn-lt"/>
          <a:ea typeface="+mn-ea"/>
          <a:cs typeface="+mn-cs"/>
          <a:sym typeface="ヒラギノ角ゴ ProN W3"/>
        </a:defRPr>
      </a:lvl4pPr>
      <a:lvl5pPr marL="0" marR="0" indent="0" algn="ctr" defTabSz="308063" rtl="0" latinLnBrk="0">
        <a:lnSpc>
          <a:spcPct val="100000"/>
        </a:lnSpc>
        <a:spcBef>
          <a:spcPts val="0"/>
        </a:spcBef>
        <a:spcAft>
          <a:spcPts val="0"/>
        </a:spcAft>
        <a:buClrTx/>
        <a:buSzTx/>
        <a:buFontTx/>
        <a:buNone/>
        <a:tabLst/>
        <a:defRPr sz="844" b="0" i="0" u="none" strike="noStrike" cap="none" spc="0" baseline="0">
          <a:ln>
            <a:noFill/>
          </a:ln>
          <a:solidFill>
            <a:schemeClr val="tx1"/>
          </a:solidFill>
          <a:uFillTx/>
          <a:latin typeface="+mn-lt"/>
          <a:ea typeface="+mn-ea"/>
          <a:cs typeface="+mn-cs"/>
          <a:sym typeface="ヒラギノ角ゴ ProN W3"/>
        </a:defRPr>
      </a:lvl5pPr>
      <a:lvl6pPr marL="0" marR="0" indent="0" algn="ctr" defTabSz="308063" rtl="0" latinLnBrk="0">
        <a:lnSpc>
          <a:spcPct val="100000"/>
        </a:lnSpc>
        <a:spcBef>
          <a:spcPts val="0"/>
        </a:spcBef>
        <a:spcAft>
          <a:spcPts val="0"/>
        </a:spcAft>
        <a:buClrTx/>
        <a:buSzTx/>
        <a:buFontTx/>
        <a:buNone/>
        <a:tabLst/>
        <a:defRPr sz="844" b="0" i="0" u="none" strike="noStrike" cap="none" spc="0" baseline="0">
          <a:ln>
            <a:noFill/>
          </a:ln>
          <a:solidFill>
            <a:schemeClr val="tx1"/>
          </a:solidFill>
          <a:uFillTx/>
          <a:latin typeface="+mn-lt"/>
          <a:ea typeface="+mn-ea"/>
          <a:cs typeface="+mn-cs"/>
          <a:sym typeface="ヒラギノ角ゴ ProN W3"/>
        </a:defRPr>
      </a:lvl6pPr>
      <a:lvl7pPr marL="0" marR="0" indent="0" algn="ctr" defTabSz="308063" rtl="0" latinLnBrk="0">
        <a:lnSpc>
          <a:spcPct val="100000"/>
        </a:lnSpc>
        <a:spcBef>
          <a:spcPts val="0"/>
        </a:spcBef>
        <a:spcAft>
          <a:spcPts val="0"/>
        </a:spcAft>
        <a:buClrTx/>
        <a:buSzTx/>
        <a:buFontTx/>
        <a:buNone/>
        <a:tabLst/>
        <a:defRPr sz="844" b="0" i="0" u="none" strike="noStrike" cap="none" spc="0" baseline="0">
          <a:ln>
            <a:noFill/>
          </a:ln>
          <a:solidFill>
            <a:schemeClr val="tx1"/>
          </a:solidFill>
          <a:uFillTx/>
          <a:latin typeface="+mn-lt"/>
          <a:ea typeface="+mn-ea"/>
          <a:cs typeface="+mn-cs"/>
          <a:sym typeface="ヒラギノ角ゴ ProN W3"/>
        </a:defRPr>
      </a:lvl7pPr>
      <a:lvl8pPr marL="0" marR="0" indent="0" algn="ctr" defTabSz="308063" rtl="0" latinLnBrk="0">
        <a:lnSpc>
          <a:spcPct val="100000"/>
        </a:lnSpc>
        <a:spcBef>
          <a:spcPts val="0"/>
        </a:spcBef>
        <a:spcAft>
          <a:spcPts val="0"/>
        </a:spcAft>
        <a:buClrTx/>
        <a:buSzTx/>
        <a:buFontTx/>
        <a:buNone/>
        <a:tabLst/>
        <a:defRPr sz="844" b="0" i="0" u="none" strike="noStrike" cap="none" spc="0" baseline="0">
          <a:ln>
            <a:noFill/>
          </a:ln>
          <a:solidFill>
            <a:schemeClr val="tx1"/>
          </a:solidFill>
          <a:uFillTx/>
          <a:latin typeface="+mn-lt"/>
          <a:ea typeface="+mn-ea"/>
          <a:cs typeface="+mn-cs"/>
          <a:sym typeface="ヒラギノ角ゴ ProN W3"/>
        </a:defRPr>
      </a:lvl8pPr>
      <a:lvl9pPr marL="0" marR="0" indent="0" algn="ctr" defTabSz="308063" rtl="0" latinLnBrk="0">
        <a:lnSpc>
          <a:spcPct val="100000"/>
        </a:lnSpc>
        <a:spcBef>
          <a:spcPts val="0"/>
        </a:spcBef>
        <a:spcAft>
          <a:spcPts val="0"/>
        </a:spcAft>
        <a:buClrTx/>
        <a:buSzTx/>
        <a:buFontTx/>
        <a:buNone/>
        <a:tabLst/>
        <a:defRPr sz="844" b="0" i="0" u="none" strike="noStrike" cap="none" spc="0" baseline="0">
          <a:ln>
            <a:noFill/>
          </a:ln>
          <a:solidFill>
            <a:schemeClr val="tx1"/>
          </a:solidFill>
          <a:uFillTx/>
          <a:latin typeface="+mn-lt"/>
          <a:ea typeface="+mn-ea"/>
          <a:cs typeface="+mn-cs"/>
          <a:sym typeface="ヒラギノ角ゴ ProN W3"/>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643B047-EC66-49FD-BF4D-100AD5931FEA}"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0ACCF15-B41F-4A61-A4F4-BE7B3C7999C9}"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67492506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iming>
    <p:tnLst>
      <p:par>
        <p:cTn id="1" dur="indefinite" restart="never" nodeType="tmRoot"/>
      </p:par>
    </p:tnLst>
  </p:timing>
  <p:txStyles>
    <p:titleStyle>
      <a:lvl1pPr algn="ctr" defTabSz="914378" rtl="0" eaLnBrk="1" latinLnBrk="0" hangingPunct="1">
        <a:spcBef>
          <a:spcPct val="0"/>
        </a:spcBef>
        <a:buNone/>
        <a:defRPr kumimoji="1" sz="4400"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378" rtl="0" eaLnBrk="1" latinLnBrk="0" hangingPunct="1">
        <a:defRPr kumimoji="1" sz="1800" kern="1200">
          <a:solidFill>
            <a:schemeClr val="tx1"/>
          </a:solidFill>
          <a:latin typeface="+mn-lt"/>
          <a:ea typeface="+mn-ea"/>
          <a:cs typeface="+mn-cs"/>
        </a:defRPr>
      </a:lvl1pPr>
      <a:lvl2pPr marL="457189" algn="l" defTabSz="914378" rtl="0" eaLnBrk="1" latinLnBrk="0" hangingPunct="1">
        <a:defRPr kumimoji="1" sz="1800" kern="1200">
          <a:solidFill>
            <a:schemeClr val="tx1"/>
          </a:solidFill>
          <a:latin typeface="+mn-lt"/>
          <a:ea typeface="+mn-ea"/>
          <a:cs typeface="+mn-cs"/>
        </a:defRPr>
      </a:lvl2pPr>
      <a:lvl3pPr marL="914378" algn="l" defTabSz="914378" rtl="0" eaLnBrk="1" latinLnBrk="0" hangingPunct="1">
        <a:defRPr kumimoji="1" sz="1800" kern="1200">
          <a:solidFill>
            <a:schemeClr val="tx1"/>
          </a:solidFill>
          <a:latin typeface="+mn-lt"/>
          <a:ea typeface="+mn-ea"/>
          <a:cs typeface="+mn-cs"/>
        </a:defRPr>
      </a:lvl3pPr>
      <a:lvl4pPr marL="1371566" algn="l" defTabSz="914378" rtl="0" eaLnBrk="1" latinLnBrk="0" hangingPunct="1">
        <a:defRPr kumimoji="1" sz="1800" kern="1200">
          <a:solidFill>
            <a:schemeClr val="tx1"/>
          </a:solidFill>
          <a:latin typeface="+mn-lt"/>
          <a:ea typeface="+mn-ea"/>
          <a:cs typeface="+mn-cs"/>
        </a:defRPr>
      </a:lvl4pPr>
      <a:lvl5pPr marL="1828754" algn="l" defTabSz="914378" rtl="0" eaLnBrk="1" latinLnBrk="0" hangingPunct="1">
        <a:defRPr kumimoji="1" sz="1800" kern="1200">
          <a:solidFill>
            <a:schemeClr val="tx1"/>
          </a:solidFill>
          <a:latin typeface="+mn-lt"/>
          <a:ea typeface="+mn-ea"/>
          <a:cs typeface="+mn-cs"/>
        </a:defRPr>
      </a:lvl5pPr>
      <a:lvl6pPr marL="2285943" algn="l" defTabSz="914378" rtl="0" eaLnBrk="1" latinLnBrk="0" hangingPunct="1">
        <a:defRPr kumimoji="1" sz="1800" kern="1200">
          <a:solidFill>
            <a:schemeClr val="tx1"/>
          </a:solidFill>
          <a:latin typeface="+mn-lt"/>
          <a:ea typeface="+mn-ea"/>
          <a:cs typeface="+mn-cs"/>
        </a:defRPr>
      </a:lvl6pPr>
      <a:lvl7pPr marL="2743132" algn="l" defTabSz="914378" rtl="0" eaLnBrk="1" latinLnBrk="0" hangingPunct="1">
        <a:defRPr kumimoji="1" sz="1800" kern="1200">
          <a:solidFill>
            <a:schemeClr val="tx1"/>
          </a:solidFill>
          <a:latin typeface="+mn-lt"/>
          <a:ea typeface="+mn-ea"/>
          <a:cs typeface="+mn-cs"/>
        </a:defRPr>
      </a:lvl7pPr>
      <a:lvl8pPr marL="3200320" algn="l" defTabSz="914378" rtl="0" eaLnBrk="1" latinLnBrk="0" hangingPunct="1">
        <a:defRPr kumimoji="1" sz="1800" kern="1200">
          <a:solidFill>
            <a:schemeClr val="tx1"/>
          </a:solidFill>
          <a:latin typeface="+mn-lt"/>
          <a:ea typeface="+mn-ea"/>
          <a:cs typeface="+mn-cs"/>
        </a:defRPr>
      </a:lvl8pPr>
      <a:lvl9pPr marL="3657509" algn="l" defTabSz="914378"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643B047-EC66-49FD-BF4D-100AD5931FEA}"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0ACCF15-B41F-4A61-A4F4-BE7B3C7999C9}"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020339982"/>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iming>
    <p:tnLst>
      <p:par>
        <p:cTn id="1" dur="indefinite" restart="never" nodeType="tmRoot"/>
      </p:par>
    </p:tnLst>
  </p:timing>
  <p:txStyles>
    <p:titleStyle>
      <a:lvl1pPr algn="ctr" defTabSz="914378" rtl="0" eaLnBrk="1" latinLnBrk="0" hangingPunct="1">
        <a:spcBef>
          <a:spcPct val="0"/>
        </a:spcBef>
        <a:buNone/>
        <a:defRPr kumimoji="1" sz="4400"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378" rtl="0" eaLnBrk="1" latinLnBrk="0" hangingPunct="1">
        <a:defRPr kumimoji="1" sz="1800" kern="1200">
          <a:solidFill>
            <a:schemeClr val="tx1"/>
          </a:solidFill>
          <a:latin typeface="+mn-lt"/>
          <a:ea typeface="+mn-ea"/>
          <a:cs typeface="+mn-cs"/>
        </a:defRPr>
      </a:lvl1pPr>
      <a:lvl2pPr marL="457189" algn="l" defTabSz="914378" rtl="0" eaLnBrk="1" latinLnBrk="0" hangingPunct="1">
        <a:defRPr kumimoji="1" sz="1800" kern="1200">
          <a:solidFill>
            <a:schemeClr val="tx1"/>
          </a:solidFill>
          <a:latin typeface="+mn-lt"/>
          <a:ea typeface="+mn-ea"/>
          <a:cs typeface="+mn-cs"/>
        </a:defRPr>
      </a:lvl2pPr>
      <a:lvl3pPr marL="914378" algn="l" defTabSz="914378" rtl="0" eaLnBrk="1" latinLnBrk="0" hangingPunct="1">
        <a:defRPr kumimoji="1" sz="1800" kern="1200">
          <a:solidFill>
            <a:schemeClr val="tx1"/>
          </a:solidFill>
          <a:latin typeface="+mn-lt"/>
          <a:ea typeface="+mn-ea"/>
          <a:cs typeface="+mn-cs"/>
        </a:defRPr>
      </a:lvl3pPr>
      <a:lvl4pPr marL="1371566" algn="l" defTabSz="914378" rtl="0" eaLnBrk="1" latinLnBrk="0" hangingPunct="1">
        <a:defRPr kumimoji="1" sz="1800" kern="1200">
          <a:solidFill>
            <a:schemeClr val="tx1"/>
          </a:solidFill>
          <a:latin typeface="+mn-lt"/>
          <a:ea typeface="+mn-ea"/>
          <a:cs typeface="+mn-cs"/>
        </a:defRPr>
      </a:lvl4pPr>
      <a:lvl5pPr marL="1828754" algn="l" defTabSz="914378" rtl="0" eaLnBrk="1" latinLnBrk="0" hangingPunct="1">
        <a:defRPr kumimoji="1" sz="1800" kern="1200">
          <a:solidFill>
            <a:schemeClr val="tx1"/>
          </a:solidFill>
          <a:latin typeface="+mn-lt"/>
          <a:ea typeface="+mn-ea"/>
          <a:cs typeface="+mn-cs"/>
        </a:defRPr>
      </a:lvl5pPr>
      <a:lvl6pPr marL="2285943" algn="l" defTabSz="914378" rtl="0" eaLnBrk="1" latinLnBrk="0" hangingPunct="1">
        <a:defRPr kumimoji="1" sz="1800" kern="1200">
          <a:solidFill>
            <a:schemeClr val="tx1"/>
          </a:solidFill>
          <a:latin typeface="+mn-lt"/>
          <a:ea typeface="+mn-ea"/>
          <a:cs typeface="+mn-cs"/>
        </a:defRPr>
      </a:lvl6pPr>
      <a:lvl7pPr marL="2743132" algn="l" defTabSz="914378" rtl="0" eaLnBrk="1" latinLnBrk="0" hangingPunct="1">
        <a:defRPr kumimoji="1" sz="1800" kern="1200">
          <a:solidFill>
            <a:schemeClr val="tx1"/>
          </a:solidFill>
          <a:latin typeface="+mn-lt"/>
          <a:ea typeface="+mn-ea"/>
          <a:cs typeface="+mn-cs"/>
        </a:defRPr>
      </a:lvl7pPr>
      <a:lvl8pPr marL="3200320" algn="l" defTabSz="914378" rtl="0" eaLnBrk="1" latinLnBrk="0" hangingPunct="1">
        <a:defRPr kumimoji="1" sz="1800" kern="1200">
          <a:solidFill>
            <a:schemeClr val="tx1"/>
          </a:solidFill>
          <a:latin typeface="+mn-lt"/>
          <a:ea typeface="+mn-ea"/>
          <a:cs typeface="+mn-cs"/>
        </a:defRPr>
      </a:lvl8pPr>
      <a:lvl9pPr marL="3657509" algn="l" defTabSz="914378"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812726" y="1290898"/>
            <a:ext cx="5518548" cy="1305968"/>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chor="b">
            <a:normAutofit/>
          </a:bodyPr>
          <a:lstStyle/>
          <a:p>
            <a:r>
              <a:t>タイトルテキスト</a:t>
            </a:r>
          </a:p>
        </p:txBody>
      </p:sp>
      <p:sp>
        <p:nvSpPr>
          <p:cNvPr id="3" name="Shape 3"/>
          <p:cNvSpPr>
            <a:spLocks noGrp="1"/>
          </p:cNvSpPr>
          <p:nvPr>
            <p:ph type="body" idx="1"/>
          </p:nvPr>
        </p:nvSpPr>
        <p:spPr>
          <a:xfrm>
            <a:off x="1812726" y="2632026"/>
            <a:ext cx="5518548" cy="447043"/>
          </a:xfrm>
          <a:prstGeom prst="rect">
            <a:avLst/>
          </a:prstGeom>
          <a:ln w="3175">
            <a:miter lim="400000"/>
          </a:ln>
          <a:extLst>
            <a:ext uri="{C572A759-6A51-4108-AA02-DFA0A04FC94B}">
              <ma14:wrappingTextBoxFlag xmlns:ma14="http://schemas.microsoft.com/office/mac/drawingml/2011/main" val="1"/>
            </a:ext>
          </a:extLst>
        </p:spPr>
        <p:txBody>
          <a:bodyPr lIns="38100" tIns="38100" rIns="38100" bIns="38100">
            <a:normAutofit/>
          </a:bodyPr>
          <a:lstStyle/>
          <a:p>
            <a:r>
              <a:t>本文レベル1</a:t>
            </a:r>
          </a:p>
          <a:p>
            <a:pPr lvl="1"/>
            <a:r>
              <a:t>本文レベル2</a:t>
            </a:r>
          </a:p>
          <a:p>
            <a:pPr lvl="2"/>
            <a:r>
              <a:t>本文レベル3</a:t>
            </a:r>
          </a:p>
          <a:p>
            <a:pPr lvl="3"/>
            <a:r>
              <a:t>本文レベル4</a:t>
            </a:r>
          </a:p>
          <a:p>
            <a:pPr lvl="4"/>
            <a:r>
              <a:t>本文レベル 5</a:t>
            </a:r>
          </a:p>
        </p:txBody>
      </p:sp>
      <p:sp>
        <p:nvSpPr>
          <p:cNvPr id="4" name="Shape 4"/>
          <p:cNvSpPr>
            <a:spLocks noGrp="1"/>
          </p:cNvSpPr>
          <p:nvPr>
            <p:ph type="sldNum" sz="quarter" idx="2"/>
          </p:nvPr>
        </p:nvSpPr>
        <p:spPr>
          <a:xfrm>
            <a:off x="4448428" y="4302157"/>
            <a:ext cx="240450" cy="206851"/>
          </a:xfrm>
          <a:prstGeom prst="rect">
            <a:avLst/>
          </a:prstGeom>
          <a:ln w="3175">
            <a:miter lim="400000"/>
          </a:ln>
        </p:spPr>
        <p:txBody>
          <a:bodyPr wrap="none" lIns="38100" tIns="38100" rIns="38100" bIns="38100">
            <a:spAutoFit/>
          </a:bodyPr>
          <a:lstStyle>
            <a:lvl1pPr>
              <a:defRPr sz="844">
                <a:latin typeface="ヒラギノ角ゴ ProN W3"/>
                <a:ea typeface="ヒラギノ角ゴ ProN W3"/>
                <a:cs typeface="ヒラギノ角ゴ ProN W3"/>
                <a:sym typeface="ヒラギノ角ゴ ProN W3"/>
              </a:defRPr>
            </a:lvl1pPr>
          </a:lstStyle>
          <a:p>
            <a:pPr algn="ctr" defTabSz="308063" hangingPunct="0"/>
            <a:fld id="{86CB4B4D-7CA3-9044-876B-883B54F8677D}" type="slidenum">
              <a:rPr kumimoji="0" lang="en-US" altLang="ja-JP" kern="0" smtClean="0">
                <a:solidFill>
                  <a:srgbClr val="000000"/>
                </a:solidFill>
              </a:rPr>
              <a:pPr algn="ctr" defTabSz="308063" hangingPunct="0"/>
              <a:t>‹#›</a:t>
            </a:fld>
            <a:endParaRPr kumimoji="0" lang="en-US" altLang="ja-JP" kern="0">
              <a:solidFill>
                <a:srgbClr val="000000"/>
              </a:solidFill>
            </a:endParaRPr>
          </a:p>
        </p:txBody>
      </p:sp>
    </p:spTree>
    <p:extLst>
      <p:ext uri="{BB962C8B-B14F-4D97-AF65-F5344CB8AC3E}">
        <p14:creationId xmlns:p14="http://schemas.microsoft.com/office/powerpoint/2010/main" val="4155535735"/>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ransition spd="med"/>
  <p:txStyles>
    <p:titleStyle>
      <a:lvl1pPr marL="0" marR="0" indent="0" algn="ctr" defTabSz="308078" rtl="0" latinLnBrk="0">
        <a:lnSpc>
          <a:spcPct val="100000"/>
        </a:lnSpc>
        <a:spcBef>
          <a:spcPts val="0"/>
        </a:spcBef>
        <a:spcAft>
          <a:spcPts val="0"/>
        </a:spcAft>
        <a:buClrTx/>
        <a:buSzTx/>
        <a:buFontTx/>
        <a:buNone/>
        <a:tabLst/>
        <a:defRPr sz="4114" b="0" i="0" u="none" strike="noStrike" cap="none" spc="0" baseline="0">
          <a:ln>
            <a:noFill/>
          </a:ln>
          <a:solidFill>
            <a:srgbClr val="000000"/>
          </a:solidFill>
          <a:uFillTx/>
          <a:latin typeface="ヒラギノ角ゴ ProN W3"/>
          <a:ea typeface="ヒラギノ角ゴ ProN W3"/>
          <a:cs typeface="ヒラギノ角ゴ ProN W3"/>
          <a:sym typeface="ヒラギノ角ゴ ProN W3"/>
        </a:defRPr>
      </a:lvl1pPr>
      <a:lvl2pPr marL="0" marR="0" indent="0" algn="ctr" defTabSz="308078" rtl="0" latinLnBrk="0">
        <a:lnSpc>
          <a:spcPct val="100000"/>
        </a:lnSpc>
        <a:spcBef>
          <a:spcPts val="0"/>
        </a:spcBef>
        <a:spcAft>
          <a:spcPts val="0"/>
        </a:spcAft>
        <a:buClrTx/>
        <a:buSzTx/>
        <a:buFontTx/>
        <a:buNone/>
        <a:tabLst/>
        <a:defRPr sz="4114" b="0" i="0" u="none" strike="noStrike" cap="none" spc="0" baseline="0">
          <a:ln>
            <a:noFill/>
          </a:ln>
          <a:solidFill>
            <a:srgbClr val="000000"/>
          </a:solidFill>
          <a:uFillTx/>
          <a:latin typeface="ヒラギノ角ゴ ProN W3"/>
          <a:ea typeface="ヒラギノ角ゴ ProN W3"/>
          <a:cs typeface="ヒラギノ角ゴ ProN W3"/>
          <a:sym typeface="ヒラギノ角ゴ ProN W3"/>
        </a:defRPr>
      </a:lvl2pPr>
      <a:lvl3pPr marL="0" marR="0" indent="0" algn="ctr" defTabSz="308078" rtl="0" latinLnBrk="0">
        <a:lnSpc>
          <a:spcPct val="100000"/>
        </a:lnSpc>
        <a:spcBef>
          <a:spcPts val="0"/>
        </a:spcBef>
        <a:spcAft>
          <a:spcPts val="0"/>
        </a:spcAft>
        <a:buClrTx/>
        <a:buSzTx/>
        <a:buFontTx/>
        <a:buNone/>
        <a:tabLst/>
        <a:defRPr sz="4114" b="0" i="0" u="none" strike="noStrike" cap="none" spc="0" baseline="0">
          <a:ln>
            <a:noFill/>
          </a:ln>
          <a:solidFill>
            <a:srgbClr val="000000"/>
          </a:solidFill>
          <a:uFillTx/>
          <a:latin typeface="ヒラギノ角ゴ ProN W3"/>
          <a:ea typeface="ヒラギノ角ゴ ProN W3"/>
          <a:cs typeface="ヒラギノ角ゴ ProN W3"/>
          <a:sym typeface="ヒラギノ角ゴ ProN W3"/>
        </a:defRPr>
      </a:lvl3pPr>
      <a:lvl4pPr marL="0" marR="0" indent="0" algn="ctr" defTabSz="308078" rtl="0" latinLnBrk="0">
        <a:lnSpc>
          <a:spcPct val="100000"/>
        </a:lnSpc>
        <a:spcBef>
          <a:spcPts val="0"/>
        </a:spcBef>
        <a:spcAft>
          <a:spcPts val="0"/>
        </a:spcAft>
        <a:buClrTx/>
        <a:buSzTx/>
        <a:buFontTx/>
        <a:buNone/>
        <a:tabLst/>
        <a:defRPr sz="4114" b="0" i="0" u="none" strike="noStrike" cap="none" spc="0" baseline="0">
          <a:ln>
            <a:noFill/>
          </a:ln>
          <a:solidFill>
            <a:srgbClr val="000000"/>
          </a:solidFill>
          <a:uFillTx/>
          <a:latin typeface="ヒラギノ角ゴ ProN W3"/>
          <a:ea typeface="ヒラギノ角ゴ ProN W3"/>
          <a:cs typeface="ヒラギノ角ゴ ProN W3"/>
          <a:sym typeface="ヒラギノ角ゴ ProN W3"/>
        </a:defRPr>
      </a:lvl4pPr>
      <a:lvl5pPr marL="0" marR="0" indent="0" algn="ctr" defTabSz="308078" rtl="0" latinLnBrk="0">
        <a:lnSpc>
          <a:spcPct val="100000"/>
        </a:lnSpc>
        <a:spcBef>
          <a:spcPts val="0"/>
        </a:spcBef>
        <a:spcAft>
          <a:spcPts val="0"/>
        </a:spcAft>
        <a:buClrTx/>
        <a:buSzTx/>
        <a:buFontTx/>
        <a:buNone/>
        <a:tabLst/>
        <a:defRPr sz="4114" b="0" i="0" u="none" strike="noStrike" cap="none" spc="0" baseline="0">
          <a:ln>
            <a:noFill/>
          </a:ln>
          <a:solidFill>
            <a:srgbClr val="000000"/>
          </a:solidFill>
          <a:uFillTx/>
          <a:latin typeface="ヒラギノ角ゴ ProN W3"/>
          <a:ea typeface="ヒラギノ角ゴ ProN W3"/>
          <a:cs typeface="ヒラギノ角ゴ ProN W3"/>
          <a:sym typeface="ヒラギノ角ゴ ProN W3"/>
        </a:defRPr>
      </a:lvl5pPr>
      <a:lvl6pPr marL="0" marR="0" indent="0" algn="ctr" defTabSz="308078" rtl="0" latinLnBrk="0">
        <a:lnSpc>
          <a:spcPct val="100000"/>
        </a:lnSpc>
        <a:spcBef>
          <a:spcPts val="0"/>
        </a:spcBef>
        <a:spcAft>
          <a:spcPts val="0"/>
        </a:spcAft>
        <a:buClrTx/>
        <a:buSzTx/>
        <a:buFontTx/>
        <a:buNone/>
        <a:tabLst/>
        <a:defRPr sz="4114" b="0" i="0" u="none" strike="noStrike" cap="none" spc="0" baseline="0">
          <a:ln>
            <a:noFill/>
          </a:ln>
          <a:solidFill>
            <a:srgbClr val="000000"/>
          </a:solidFill>
          <a:uFillTx/>
          <a:latin typeface="ヒラギノ角ゴ ProN W3"/>
          <a:ea typeface="ヒラギノ角ゴ ProN W3"/>
          <a:cs typeface="ヒラギノ角ゴ ProN W3"/>
          <a:sym typeface="ヒラギノ角ゴ ProN W3"/>
        </a:defRPr>
      </a:lvl6pPr>
      <a:lvl7pPr marL="0" marR="0" indent="0" algn="ctr" defTabSz="308078" rtl="0" latinLnBrk="0">
        <a:lnSpc>
          <a:spcPct val="100000"/>
        </a:lnSpc>
        <a:spcBef>
          <a:spcPts val="0"/>
        </a:spcBef>
        <a:spcAft>
          <a:spcPts val="0"/>
        </a:spcAft>
        <a:buClrTx/>
        <a:buSzTx/>
        <a:buFontTx/>
        <a:buNone/>
        <a:tabLst/>
        <a:defRPr sz="4114" b="0" i="0" u="none" strike="noStrike" cap="none" spc="0" baseline="0">
          <a:ln>
            <a:noFill/>
          </a:ln>
          <a:solidFill>
            <a:srgbClr val="000000"/>
          </a:solidFill>
          <a:uFillTx/>
          <a:latin typeface="ヒラギノ角ゴ ProN W3"/>
          <a:ea typeface="ヒラギノ角ゴ ProN W3"/>
          <a:cs typeface="ヒラギノ角ゴ ProN W3"/>
          <a:sym typeface="ヒラギノ角ゴ ProN W3"/>
        </a:defRPr>
      </a:lvl7pPr>
      <a:lvl8pPr marL="0" marR="0" indent="0" algn="ctr" defTabSz="308078" rtl="0" latinLnBrk="0">
        <a:lnSpc>
          <a:spcPct val="100000"/>
        </a:lnSpc>
        <a:spcBef>
          <a:spcPts val="0"/>
        </a:spcBef>
        <a:spcAft>
          <a:spcPts val="0"/>
        </a:spcAft>
        <a:buClrTx/>
        <a:buSzTx/>
        <a:buFontTx/>
        <a:buNone/>
        <a:tabLst/>
        <a:defRPr sz="4114" b="0" i="0" u="none" strike="noStrike" cap="none" spc="0" baseline="0">
          <a:ln>
            <a:noFill/>
          </a:ln>
          <a:solidFill>
            <a:srgbClr val="000000"/>
          </a:solidFill>
          <a:uFillTx/>
          <a:latin typeface="ヒラギノ角ゴ ProN W3"/>
          <a:ea typeface="ヒラギノ角ゴ ProN W3"/>
          <a:cs typeface="ヒラギノ角ゴ ProN W3"/>
          <a:sym typeface="ヒラギノ角ゴ ProN W3"/>
        </a:defRPr>
      </a:lvl8pPr>
      <a:lvl9pPr marL="0" marR="0" indent="0" algn="ctr" defTabSz="308078" rtl="0" latinLnBrk="0">
        <a:lnSpc>
          <a:spcPct val="100000"/>
        </a:lnSpc>
        <a:spcBef>
          <a:spcPts val="0"/>
        </a:spcBef>
        <a:spcAft>
          <a:spcPts val="0"/>
        </a:spcAft>
        <a:buClrTx/>
        <a:buSzTx/>
        <a:buFontTx/>
        <a:buNone/>
        <a:tabLst/>
        <a:defRPr sz="4114" b="0" i="0" u="none" strike="noStrike" cap="none" spc="0" baseline="0">
          <a:ln>
            <a:noFill/>
          </a:ln>
          <a:solidFill>
            <a:srgbClr val="000000"/>
          </a:solidFill>
          <a:uFillTx/>
          <a:latin typeface="ヒラギノ角ゴ ProN W3"/>
          <a:ea typeface="ヒラギノ角ゴ ProN W3"/>
          <a:cs typeface="ヒラギノ角ゴ ProN W3"/>
          <a:sym typeface="ヒラギノ角ゴ ProN W3"/>
        </a:defRPr>
      </a:lvl9pPr>
    </p:titleStyle>
    <p:bodyStyle>
      <a:lvl1pPr marL="0" marR="0" indent="0" algn="ctr" defTabSz="308078" rtl="0" latinLnBrk="0">
        <a:lnSpc>
          <a:spcPct val="100000"/>
        </a:lnSpc>
        <a:spcBef>
          <a:spcPts val="0"/>
        </a:spcBef>
        <a:spcAft>
          <a:spcPts val="0"/>
        </a:spcAft>
        <a:buClrTx/>
        <a:buSzTx/>
        <a:buFontTx/>
        <a:buNone/>
        <a:tabLst/>
        <a:defRPr sz="1582" b="0" i="0" u="none" strike="noStrike" cap="none" spc="0" baseline="0">
          <a:ln>
            <a:noFill/>
          </a:ln>
          <a:solidFill>
            <a:srgbClr val="000000"/>
          </a:solidFill>
          <a:uFillTx/>
          <a:latin typeface="ヒラギノ角ゴ ProN W3"/>
          <a:ea typeface="ヒラギノ角ゴ ProN W3"/>
          <a:cs typeface="ヒラギノ角ゴ ProN W3"/>
          <a:sym typeface="ヒラギノ角ゴ ProN W3"/>
        </a:defRPr>
      </a:lvl1pPr>
      <a:lvl2pPr marL="0" marR="0" indent="0" algn="ctr" defTabSz="308078" rtl="0" latinLnBrk="0">
        <a:lnSpc>
          <a:spcPct val="100000"/>
        </a:lnSpc>
        <a:spcBef>
          <a:spcPts val="0"/>
        </a:spcBef>
        <a:spcAft>
          <a:spcPts val="0"/>
        </a:spcAft>
        <a:buClrTx/>
        <a:buSzTx/>
        <a:buFontTx/>
        <a:buNone/>
        <a:tabLst/>
        <a:defRPr sz="1582" b="0" i="0" u="none" strike="noStrike" cap="none" spc="0" baseline="0">
          <a:ln>
            <a:noFill/>
          </a:ln>
          <a:solidFill>
            <a:srgbClr val="000000"/>
          </a:solidFill>
          <a:uFillTx/>
          <a:latin typeface="ヒラギノ角ゴ ProN W3"/>
          <a:ea typeface="ヒラギノ角ゴ ProN W3"/>
          <a:cs typeface="ヒラギノ角ゴ ProN W3"/>
          <a:sym typeface="ヒラギノ角ゴ ProN W3"/>
        </a:defRPr>
      </a:lvl2pPr>
      <a:lvl3pPr marL="0" marR="0" indent="0" algn="ctr" defTabSz="308078" rtl="0" latinLnBrk="0">
        <a:lnSpc>
          <a:spcPct val="100000"/>
        </a:lnSpc>
        <a:spcBef>
          <a:spcPts val="0"/>
        </a:spcBef>
        <a:spcAft>
          <a:spcPts val="0"/>
        </a:spcAft>
        <a:buClrTx/>
        <a:buSzTx/>
        <a:buFontTx/>
        <a:buNone/>
        <a:tabLst/>
        <a:defRPr sz="1582" b="0" i="0" u="none" strike="noStrike" cap="none" spc="0" baseline="0">
          <a:ln>
            <a:noFill/>
          </a:ln>
          <a:solidFill>
            <a:srgbClr val="000000"/>
          </a:solidFill>
          <a:uFillTx/>
          <a:latin typeface="ヒラギノ角ゴ ProN W3"/>
          <a:ea typeface="ヒラギノ角ゴ ProN W3"/>
          <a:cs typeface="ヒラギノ角ゴ ProN W3"/>
          <a:sym typeface="ヒラギノ角ゴ ProN W3"/>
        </a:defRPr>
      </a:lvl3pPr>
      <a:lvl4pPr marL="0" marR="0" indent="0" algn="ctr" defTabSz="308078" rtl="0" latinLnBrk="0">
        <a:lnSpc>
          <a:spcPct val="100000"/>
        </a:lnSpc>
        <a:spcBef>
          <a:spcPts val="0"/>
        </a:spcBef>
        <a:spcAft>
          <a:spcPts val="0"/>
        </a:spcAft>
        <a:buClrTx/>
        <a:buSzTx/>
        <a:buFontTx/>
        <a:buNone/>
        <a:tabLst/>
        <a:defRPr sz="1582" b="0" i="0" u="none" strike="noStrike" cap="none" spc="0" baseline="0">
          <a:ln>
            <a:noFill/>
          </a:ln>
          <a:solidFill>
            <a:srgbClr val="000000"/>
          </a:solidFill>
          <a:uFillTx/>
          <a:latin typeface="ヒラギノ角ゴ ProN W3"/>
          <a:ea typeface="ヒラギノ角ゴ ProN W3"/>
          <a:cs typeface="ヒラギノ角ゴ ProN W3"/>
          <a:sym typeface="ヒラギノ角ゴ ProN W3"/>
        </a:defRPr>
      </a:lvl4pPr>
      <a:lvl5pPr marL="0" marR="0" indent="0" algn="ctr" defTabSz="308078" rtl="0" latinLnBrk="0">
        <a:lnSpc>
          <a:spcPct val="100000"/>
        </a:lnSpc>
        <a:spcBef>
          <a:spcPts val="0"/>
        </a:spcBef>
        <a:spcAft>
          <a:spcPts val="0"/>
        </a:spcAft>
        <a:buClrTx/>
        <a:buSzTx/>
        <a:buFontTx/>
        <a:buNone/>
        <a:tabLst/>
        <a:defRPr sz="1582" b="0" i="0" u="none" strike="noStrike" cap="none" spc="0" baseline="0">
          <a:ln>
            <a:noFill/>
          </a:ln>
          <a:solidFill>
            <a:srgbClr val="000000"/>
          </a:solidFill>
          <a:uFillTx/>
          <a:latin typeface="ヒラギノ角ゴ ProN W3"/>
          <a:ea typeface="ヒラギノ角ゴ ProN W3"/>
          <a:cs typeface="ヒラギノ角ゴ ProN W3"/>
          <a:sym typeface="ヒラギノ角ゴ ProN W3"/>
        </a:defRPr>
      </a:lvl5pPr>
      <a:lvl6pPr marL="1367378" marR="0" indent="-195340" algn="ctr" defTabSz="308078" rtl="0" latinLnBrk="0">
        <a:lnSpc>
          <a:spcPct val="100000"/>
        </a:lnSpc>
        <a:spcBef>
          <a:spcPts val="0"/>
        </a:spcBef>
        <a:spcAft>
          <a:spcPts val="0"/>
        </a:spcAft>
        <a:buClrTx/>
        <a:buSzPct val="75000"/>
        <a:buFontTx/>
        <a:buChar char="•"/>
        <a:tabLst/>
        <a:defRPr sz="1582" b="0" i="0" u="none" strike="noStrike" cap="none" spc="0" baseline="0">
          <a:ln>
            <a:noFill/>
          </a:ln>
          <a:solidFill>
            <a:srgbClr val="000000"/>
          </a:solidFill>
          <a:uFillTx/>
          <a:latin typeface="ヒラギノ角ゴ ProN W3"/>
          <a:ea typeface="ヒラギノ角ゴ ProN W3"/>
          <a:cs typeface="ヒラギノ角ゴ ProN W3"/>
          <a:sym typeface="ヒラギノ角ゴ ProN W3"/>
        </a:defRPr>
      </a:lvl6pPr>
      <a:lvl7pPr marL="1601786" marR="0" indent="-195340" algn="ctr" defTabSz="308078" rtl="0" latinLnBrk="0">
        <a:lnSpc>
          <a:spcPct val="100000"/>
        </a:lnSpc>
        <a:spcBef>
          <a:spcPts val="0"/>
        </a:spcBef>
        <a:spcAft>
          <a:spcPts val="0"/>
        </a:spcAft>
        <a:buClrTx/>
        <a:buSzPct val="75000"/>
        <a:buFontTx/>
        <a:buChar char="•"/>
        <a:tabLst/>
        <a:defRPr sz="1582" b="0" i="0" u="none" strike="noStrike" cap="none" spc="0" baseline="0">
          <a:ln>
            <a:noFill/>
          </a:ln>
          <a:solidFill>
            <a:srgbClr val="000000"/>
          </a:solidFill>
          <a:uFillTx/>
          <a:latin typeface="ヒラギノ角ゴ ProN W3"/>
          <a:ea typeface="ヒラギノ角ゴ ProN W3"/>
          <a:cs typeface="ヒラギノ角ゴ ProN W3"/>
          <a:sym typeface="ヒラギノ角ゴ ProN W3"/>
        </a:defRPr>
      </a:lvl7pPr>
      <a:lvl8pPr marL="1836193" marR="0" indent="-195340" algn="ctr" defTabSz="308078" rtl="0" latinLnBrk="0">
        <a:lnSpc>
          <a:spcPct val="100000"/>
        </a:lnSpc>
        <a:spcBef>
          <a:spcPts val="0"/>
        </a:spcBef>
        <a:spcAft>
          <a:spcPts val="0"/>
        </a:spcAft>
        <a:buClrTx/>
        <a:buSzPct val="75000"/>
        <a:buFontTx/>
        <a:buChar char="•"/>
        <a:tabLst/>
        <a:defRPr sz="1582" b="0" i="0" u="none" strike="noStrike" cap="none" spc="0" baseline="0">
          <a:ln>
            <a:noFill/>
          </a:ln>
          <a:solidFill>
            <a:srgbClr val="000000"/>
          </a:solidFill>
          <a:uFillTx/>
          <a:latin typeface="ヒラギノ角ゴ ProN W3"/>
          <a:ea typeface="ヒラギノ角ゴ ProN W3"/>
          <a:cs typeface="ヒラギノ角ゴ ProN W3"/>
          <a:sym typeface="ヒラギノ角ゴ ProN W3"/>
        </a:defRPr>
      </a:lvl8pPr>
      <a:lvl9pPr marL="2070601" marR="0" indent="-195340" algn="ctr" defTabSz="308078" rtl="0" latinLnBrk="0">
        <a:lnSpc>
          <a:spcPct val="100000"/>
        </a:lnSpc>
        <a:spcBef>
          <a:spcPts val="0"/>
        </a:spcBef>
        <a:spcAft>
          <a:spcPts val="0"/>
        </a:spcAft>
        <a:buClrTx/>
        <a:buSzPct val="75000"/>
        <a:buFontTx/>
        <a:buChar char="•"/>
        <a:tabLst/>
        <a:defRPr sz="1582" b="0" i="0" u="none" strike="noStrike" cap="none" spc="0" baseline="0">
          <a:ln>
            <a:noFill/>
          </a:ln>
          <a:solidFill>
            <a:srgbClr val="000000"/>
          </a:solidFill>
          <a:uFillTx/>
          <a:latin typeface="ヒラギノ角ゴ ProN W3"/>
          <a:ea typeface="ヒラギノ角ゴ ProN W3"/>
          <a:cs typeface="ヒラギノ角ゴ ProN W3"/>
          <a:sym typeface="ヒラギノ角ゴ ProN W3"/>
        </a:defRPr>
      </a:lvl9pPr>
    </p:bodyStyle>
    <p:otherStyle>
      <a:lvl1pPr marL="0" marR="0" indent="0" algn="ctr" defTabSz="308078" rtl="0" latinLnBrk="0">
        <a:lnSpc>
          <a:spcPct val="100000"/>
        </a:lnSpc>
        <a:spcBef>
          <a:spcPts val="0"/>
        </a:spcBef>
        <a:spcAft>
          <a:spcPts val="0"/>
        </a:spcAft>
        <a:buClrTx/>
        <a:buSzTx/>
        <a:buFontTx/>
        <a:buNone/>
        <a:tabLst/>
        <a:defRPr sz="844" b="0" i="0" u="none" strike="noStrike" cap="none" spc="0" baseline="0">
          <a:ln>
            <a:noFill/>
          </a:ln>
          <a:solidFill>
            <a:schemeClr val="tx1"/>
          </a:solidFill>
          <a:uFillTx/>
          <a:latin typeface="+mn-lt"/>
          <a:ea typeface="+mn-ea"/>
          <a:cs typeface="+mn-cs"/>
          <a:sym typeface="ヒラギノ角ゴ ProN W3"/>
        </a:defRPr>
      </a:lvl1pPr>
      <a:lvl2pPr marL="0" marR="0" indent="0" algn="ctr" defTabSz="308078" rtl="0" latinLnBrk="0">
        <a:lnSpc>
          <a:spcPct val="100000"/>
        </a:lnSpc>
        <a:spcBef>
          <a:spcPts val="0"/>
        </a:spcBef>
        <a:spcAft>
          <a:spcPts val="0"/>
        </a:spcAft>
        <a:buClrTx/>
        <a:buSzTx/>
        <a:buFontTx/>
        <a:buNone/>
        <a:tabLst/>
        <a:defRPr sz="844" b="0" i="0" u="none" strike="noStrike" cap="none" spc="0" baseline="0">
          <a:ln>
            <a:noFill/>
          </a:ln>
          <a:solidFill>
            <a:schemeClr val="tx1"/>
          </a:solidFill>
          <a:uFillTx/>
          <a:latin typeface="+mn-lt"/>
          <a:ea typeface="+mn-ea"/>
          <a:cs typeface="+mn-cs"/>
          <a:sym typeface="ヒラギノ角ゴ ProN W3"/>
        </a:defRPr>
      </a:lvl2pPr>
      <a:lvl3pPr marL="0" marR="0" indent="0" algn="ctr" defTabSz="308078" rtl="0" latinLnBrk="0">
        <a:lnSpc>
          <a:spcPct val="100000"/>
        </a:lnSpc>
        <a:spcBef>
          <a:spcPts val="0"/>
        </a:spcBef>
        <a:spcAft>
          <a:spcPts val="0"/>
        </a:spcAft>
        <a:buClrTx/>
        <a:buSzTx/>
        <a:buFontTx/>
        <a:buNone/>
        <a:tabLst/>
        <a:defRPr sz="844" b="0" i="0" u="none" strike="noStrike" cap="none" spc="0" baseline="0">
          <a:ln>
            <a:noFill/>
          </a:ln>
          <a:solidFill>
            <a:schemeClr val="tx1"/>
          </a:solidFill>
          <a:uFillTx/>
          <a:latin typeface="+mn-lt"/>
          <a:ea typeface="+mn-ea"/>
          <a:cs typeface="+mn-cs"/>
          <a:sym typeface="ヒラギノ角ゴ ProN W3"/>
        </a:defRPr>
      </a:lvl3pPr>
      <a:lvl4pPr marL="0" marR="0" indent="0" algn="ctr" defTabSz="308078" rtl="0" latinLnBrk="0">
        <a:lnSpc>
          <a:spcPct val="100000"/>
        </a:lnSpc>
        <a:spcBef>
          <a:spcPts val="0"/>
        </a:spcBef>
        <a:spcAft>
          <a:spcPts val="0"/>
        </a:spcAft>
        <a:buClrTx/>
        <a:buSzTx/>
        <a:buFontTx/>
        <a:buNone/>
        <a:tabLst/>
        <a:defRPr sz="844" b="0" i="0" u="none" strike="noStrike" cap="none" spc="0" baseline="0">
          <a:ln>
            <a:noFill/>
          </a:ln>
          <a:solidFill>
            <a:schemeClr val="tx1"/>
          </a:solidFill>
          <a:uFillTx/>
          <a:latin typeface="+mn-lt"/>
          <a:ea typeface="+mn-ea"/>
          <a:cs typeface="+mn-cs"/>
          <a:sym typeface="ヒラギノ角ゴ ProN W3"/>
        </a:defRPr>
      </a:lvl4pPr>
      <a:lvl5pPr marL="0" marR="0" indent="0" algn="ctr" defTabSz="308078" rtl="0" latinLnBrk="0">
        <a:lnSpc>
          <a:spcPct val="100000"/>
        </a:lnSpc>
        <a:spcBef>
          <a:spcPts val="0"/>
        </a:spcBef>
        <a:spcAft>
          <a:spcPts val="0"/>
        </a:spcAft>
        <a:buClrTx/>
        <a:buSzTx/>
        <a:buFontTx/>
        <a:buNone/>
        <a:tabLst/>
        <a:defRPr sz="844" b="0" i="0" u="none" strike="noStrike" cap="none" spc="0" baseline="0">
          <a:ln>
            <a:noFill/>
          </a:ln>
          <a:solidFill>
            <a:schemeClr val="tx1"/>
          </a:solidFill>
          <a:uFillTx/>
          <a:latin typeface="+mn-lt"/>
          <a:ea typeface="+mn-ea"/>
          <a:cs typeface="+mn-cs"/>
          <a:sym typeface="ヒラギノ角ゴ ProN W3"/>
        </a:defRPr>
      </a:lvl5pPr>
      <a:lvl6pPr marL="0" marR="0" indent="0" algn="ctr" defTabSz="308078" rtl="0" latinLnBrk="0">
        <a:lnSpc>
          <a:spcPct val="100000"/>
        </a:lnSpc>
        <a:spcBef>
          <a:spcPts val="0"/>
        </a:spcBef>
        <a:spcAft>
          <a:spcPts val="0"/>
        </a:spcAft>
        <a:buClrTx/>
        <a:buSzTx/>
        <a:buFontTx/>
        <a:buNone/>
        <a:tabLst/>
        <a:defRPr sz="844" b="0" i="0" u="none" strike="noStrike" cap="none" spc="0" baseline="0">
          <a:ln>
            <a:noFill/>
          </a:ln>
          <a:solidFill>
            <a:schemeClr val="tx1"/>
          </a:solidFill>
          <a:uFillTx/>
          <a:latin typeface="+mn-lt"/>
          <a:ea typeface="+mn-ea"/>
          <a:cs typeface="+mn-cs"/>
          <a:sym typeface="ヒラギノ角ゴ ProN W3"/>
        </a:defRPr>
      </a:lvl6pPr>
      <a:lvl7pPr marL="0" marR="0" indent="0" algn="ctr" defTabSz="308078" rtl="0" latinLnBrk="0">
        <a:lnSpc>
          <a:spcPct val="100000"/>
        </a:lnSpc>
        <a:spcBef>
          <a:spcPts val="0"/>
        </a:spcBef>
        <a:spcAft>
          <a:spcPts val="0"/>
        </a:spcAft>
        <a:buClrTx/>
        <a:buSzTx/>
        <a:buFontTx/>
        <a:buNone/>
        <a:tabLst/>
        <a:defRPr sz="844" b="0" i="0" u="none" strike="noStrike" cap="none" spc="0" baseline="0">
          <a:ln>
            <a:noFill/>
          </a:ln>
          <a:solidFill>
            <a:schemeClr val="tx1"/>
          </a:solidFill>
          <a:uFillTx/>
          <a:latin typeface="+mn-lt"/>
          <a:ea typeface="+mn-ea"/>
          <a:cs typeface="+mn-cs"/>
          <a:sym typeface="ヒラギノ角ゴ ProN W3"/>
        </a:defRPr>
      </a:lvl7pPr>
      <a:lvl8pPr marL="0" marR="0" indent="0" algn="ctr" defTabSz="308078" rtl="0" latinLnBrk="0">
        <a:lnSpc>
          <a:spcPct val="100000"/>
        </a:lnSpc>
        <a:spcBef>
          <a:spcPts val="0"/>
        </a:spcBef>
        <a:spcAft>
          <a:spcPts val="0"/>
        </a:spcAft>
        <a:buClrTx/>
        <a:buSzTx/>
        <a:buFontTx/>
        <a:buNone/>
        <a:tabLst/>
        <a:defRPr sz="844" b="0" i="0" u="none" strike="noStrike" cap="none" spc="0" baseline="0">
          <a:ln>
            <a:noFill/>
          </a:ln>
          <a:solidFill>
            <a:schemeClr val="tx1"/>
          </a:solidFill>
          <a:uFillTx/>
          <a:latin typeface="+mn-lt"/>
          <a:ea typeface="+mn-ea"/>
          <a:cs typeface="+mn-cs"/>
          <a:sym typeface="ヒラギノ角ゴ ProN W3"/>
        </a:defRPr>
      </a:lvl8pPr>
      <a:lvl9pPr marL="0" marR="0" indent="0" algn="ctr" defTabSz="308078" rtl="0" latinLnBrk="0">
        <a:lnSpc>
          <a:spcPct val="100000"/>
        </a:lnSpc>
        <a:spcBef>
          <a:spcPts val="0"/>
        </a:spcBef>
        <a:spcAft>
          <a:spcPts val="0"/>
        </a:spcAft>
        <a:buClrTx/>
        <a:buSzTx/>
        <a:buFontTx/>
        <a:buNone/>
        <a:tabLst/>
        <a:defRPr sz="844" b="0" i="0" u="none" strike="noStrike" cap="none" spc="0" baseline="0">
          <a:ln>
            <a:noFill/>
          </a:ln>
          <a:solidFill>
            <a:schemeClr val="tx1"/>
          </a:solidFill>
          <a:uFillTx/>
          <a:latin typeface="+mn-lt"/>
          <a:ea typeface="+mn-ea"/>
          <a:cs typeface="+mn-cs"/>
          <a:sym typeface="ヒラギノ角ゴ ProN W3"/>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B5BA83C-7ED5-894E-A5BA-52B689ADFE53}"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9B1D525-0928-5A4B-9145-9F9D8C5BC98D}"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080886563"/>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70C918E-630F-8B44-A295-EF5D80006C82}" type="datetimeFigureOut">
              <a:rPr lang="ja-JP" altLang="en-US" smtClean="0">
                <a:solidFill>
                  <a:prstClr val="black">
                    <a:tint val="75000"/>
                  </a:prstClr>
                </a:solidFill>
              </a:rPr>
              <a:pPr/>
              <a:t>2019/1/10</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03B28EE-CD92-4841-BDC7-A0C94D547B18}"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762346808"/>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7" Type="http://schemas.openxmlformats.org/officeDocument/2006/relationships/image" Target="../media/image1.png"/><Relationship Id="rId8" Type="http://schemas.openxmlformats.org/officeDocument/2006/relationships/image" Target="../media/image2.png"/><Relationship Id="rId9" Type="http://schemas.openxmlformats.org/officeDocument/2006/relationships/image" Target="../media/image3.png"/><Relationship Id="rId10" Type="http://schemas.openxmlformats.org/officeDocument/2006/relationships/image" Target="../media/image4.png"/><Relationship Id="rId1" Type="http://schemas.openxmlformats.org/officeDocument/2006/relationships/slideLayout" Target="../slideLayouts/slideLayout69.xml"/><Relationship Id="rId2" Type="http://schemas.openxmlformats.org/officeDocument/2006/relationships/diagramData" Target="../diagrams/data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image" Target="../media/image17.png"/><Relationship Id="rId3"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image" Target="../media/image17.png"/><Relationship Id="rId3"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image" Target="../media/image17.png"/><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image" Target="../media/image17.png"/><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image" Target="../media/image17.png"/><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image" Target="../media/image1.png"/><Relationship Id="rId8" Type="http://schemas.openxmlformats.org/officeDocument/2006/relationships/image" Target="../media/image2.png"/><Relationship Id="rId9" Type="http://schemas.openxmlformats.org/officeDocument/2006/relationships/image" Target="../media/image3.png"/><Relationship Id="rId10" Type="http://schemas.openxmlformats.org/officeDocument/2006/relationships/image" Target="../media/image4.png"/><Relationship Id="rId1" Type="http://schemas.openxmlformats.org/officeDocument/2006/relationships/slideLayout" Target="../slideLayouts/slideLayout69.xml"/><Relationship Id="rId2" Type="http://schemas.openxmlformats.org/officeDocument/2006/relationships/diagramData" Target="../diagrams/data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image" Target="../media/image17.png"/><Relationship Id="rId3"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image" Target="../media/image17.png"/><Relationship Id="rId3"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7" Type="http://schemas.openxmlformats.org/officeDocument/2006/relationships/image" Target="../media/image1.png"/><Relationship Id="rId8" Type="http://schemas.openxmlformats.org/officeDocument/2006/relationships/image" Target="../media/image2.png"/><Relationship Id="rId9" Type="http://schemas.openxmlformats.org/officeDocument/2006/relationships/image" Target="../media/image3.png"/><Relationship Id="rId10" Type="http://schemas.openxmlformats.org/officeDocument/2006/relationships/image" Target="../media/image4.png"/><Relationship Id="rId1" Type="http://schemas.openxmlformats.org/officeDocument/2006/relationships/slideLayout" Target="../slideLayouts/slideLayout69.xml"/><Relationship Id="rId2" Type="http://schemas.openxmlformats.org/officeDocument/2006/relationships/diagramData" Target="../diagrams/data2.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oleObject1.bin"/><Relationship Id="rId5" Type="http://schemas.openxmlformats.org/officeDocument/2006/relationships/package" Target="../embeddings/Microsoft_Excel_______1.xlsx"/><Relationship Id="rId6" Type="http://schemas.openxmlformats.org/officeDocument/2006/relationships/image" Target="../media/image20.emf"/><Relationship Id="rId1" Type="http://schemas.openxmlformats.org/officeDocument/2006/relationships/vmlDrawing" Target="../drawings/vmlDrawing1.vml"/><Relationship Id="rId2"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2.bin"/><Relationship Id="rId5" Type="http://schemas.openxmlformats.org/officeDocument/2006/relationships/package" Target="../embeddings/Microsoft_Excel_______2.xlsx"/><Relationship Id="rId6" Type="http://schemas.openxmlformats.org/officeDocument/2006/relationships/image" Target="../media/image22.emf"/><Relationship Id="rId1" Type="http://schemas.openxmlformats.org/officeDocument/2006/relationships/vmlDrawing" Target="../drawings/vmlDrawing2.vml"/><Relationship Id="rId2"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5.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package" Target="../embeddings/Microsoft_Excel_______3.xlsx"/><Relationship Id="rId5" Type="http://schemas.openxmlformats.org/officeDocument/2006/relationships/image" Target="../media/image24.emf"/><Relationship Id="rId1" Type="http://schemas.openxmlformats.org/officeDocument/2006/relationships/vmlDrawing" Target="../drawings/vmlDrawing3.vml"/><Relationship Id="rId2"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package" Target="../embeddings/Microsoft_Excel_______4.xlsx"/><Relationship Id="rId5" Type="http://schemas.openxmlformats.org/officeDocument/2006/relationships/image" Target="../media/image25.emf"/><Relationship Id="rId1" Type="http://schemas.openxmlformats.org/officeDocument/2006/relationships/vmlDrawing" Target="../drawings/vmlDrawing4.vml"/><Relationship Id="rId2"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7" Type="http://schemas.openxmlformats.org/officeDocument/2006/relationships/image" Target="../media/image1.png"/><Relationship Id="rId8" Type="http://schemas.openxmlformats.org/officeDocument/2006/relationships/image" Target="../media/image2.png"/><Relationship Id="rId9" Type="http://schemas.openxmlformats.org/officeDocument/2006/relationships/image" Target="../media/image3.png"/><Relationship Id="rId10" Type="http://schemas.openxmlformats.org/officeDocument/2006/relationships/image" Target="../media/image4.png"/><Relationship Id="rId1" Type="http://schemas.openxmlformats.org/officeDocument/2006/relationships/slideLayout" Target="../slideLayouts/slideLayout69.xml"/><Relationship Id="rId2" Type="http://schemas.openxmlformats.org/officeDocument/2006/relationships/diagramData" Target="../diagrams/data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7" Type="http://schemas.openxmlformats.org/officeDocument/2006/relationships/image" Target="../media/image1.png"/><Relationship Id="rId8" Type="http://schemas.openxmlformats.org/officeDocument/2006/relationships/image" Target="../media/image2.png"/><Relationship Id="rId9" Type="http://schemas.openxmlformats.org/officeDocument/2006/relationships/image" Target="../media/image3.png"/><Relationship Id="rId10" Type="http://schemas.openxmlformats.org/officeDocument/2006/relationships/image" Target="../media/image4.png"/><Relationship Id="rId1" Type="http://schemas.openxmlformats.org/officeDocument/2006/relationships/slideLayout" Target="../slideLayouts/slideLayout69.xml"/><Relationship Id="rId2" Type="http://schemas.openxmlformats.org/officeDocument/2006/relationships/diagramData" Target="../diagrams/data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7" Type="http://schemas.openxmlformats.org/officeDocument/2006/relationships/image" Target="../media/image1.png"/><Relationship Id="rId8" Type="http://schemas.openxmlformats.org/officeDocument/2006/relationships/image" Target="../media/image2.png"/><Relationship Id="rId9" Type="http://schemas.openxmlformats.org/officeDocument/2006/relationships/image" Target="../media/image3.png"/><Relationship Id="rId10" Type="http://schemas.openxmlformats.org/officeDocument/2006/relationships/image" Target="../media/image4.png"/><Relationship Id="rId1" Type="http://schemas.openxmlformats.org/officeDocument/2006/relationships/slideLayout" Target="../slideLayouts/slideLayout69.xml"/><Relationship Id="rId2"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7" Type="http://schemas.openxmlformats.org/officeDocument/2006/relationships/image" Target="../media/image1.png"/><Relationship Id="rId8" Type="http://schemas.openxmlformats.org/officeDocument/2006/relationships/image" Target="../media/image2.png"/><Relationship Id="rId9" Type="http://schemas.openxmlformats.org/officeDocument/2006/relationships/image" Target="../media/image3.png"/><Relationship Id="rId10" Type="http://schemas.openxmlformats.org/officeDocument/2006/relationships/image" Target="../media/image4.png"/><Relationship Id="rId1" Type="http://schemas.openxmlformats.org/officeDocument/2006/relationships/slideLayout" Target="../slideLayouts/slideLayout69.xml"/><Relationship Id="rId2" Type="http://schemas.openxmlformats.org/officeDocument/2006/relationships/diagramData" Target="../diagrams/data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539552" y="1563638"/>
            <a:ext cx="7990656" cy="1102519"/>
          </a:xfrm>
        </p:spPr>
        <p:txBody>
          <a:bodyPr>
            <a:normAutofit fontScale="90000"/>
          </a:bodyPr>
          <a:lstStyle/>
          <a:p>
            <a:r>
              <a:rPr lang="ja-JP" altLang="en-US" dirty="0"/>
              <a:t>応答性を向上</a:t>
            </a:r>
            <a:r>
              <a:rPr lang="ja-JP" altLang="en-US" dirty="0" smtClean="0"/>
              <a:t>した</a:t>
            </a:r>
            <a:r>
              <a:rPr lang="en-US" altLang="ja-JP" dirty="0" smtClean="0"/>
              <a:t/>
            </a:r>
            <a:br>
              <a:rPr lang="en-US" altLang="ja-JP" dirty="0" smtClean="0"/>
            </a:br>
            <a:r>
              <a:rPr lang="en-US" altLang="ja-JP" dirty="0" smtClean="0"/>
              <a:t>IP</a:t>
            </a:r>
            <a:r>
              <a:rPr lang="ja-JP" altLang="en-US" dirty="0" smtClean="0"/>
              <a:t>ネットワーク個人</a:t>
            </a:r>
            <a:r>
              <a:rPr lang="ja-JP" altLang="en-US" dirty="0"/>
              <a:t>学習システム</a:t>
            </a:r>
            <a:endParaRPr kumimoji="1" lang="ja-JP" altLang="en-US" dirty="0"/>
          </a:p>
        </p:txBody>
      </p:sp>
      <p:sp>
        <p:nvSpPr>
          <p:cNvPr id="3" name="サブタイトル 2"/>
          <p:cNvSpPr>
            <a:spLocks noGrp="1"/>
          </p:cNvSpPr>
          <p:nvPr>
            <p:ph type="subTitle" idx="1"/>
          </p:nvPr>
        </p:nvSpPr>
        <p:spPr>
          <a:xfrm>
            <a:off x="539552" y="3003798"/>
            <a:ext cx="8064896" cy="1296144"/>
          </a:xfrm>
        </p:spPr>
        <p:txBody>
          <a:bodyPr>
            <a:normAutofit fontScale="92500"/>
          </a:bodyPr>
          <a:lstStyle/>
          <a:p>
            <a:r>
              <a:rPr kumimoji="1" lang="ja-JP" altLang="en-US" dirty="0" smtClean="0">
                <a:solidFill>
                  <a:schemeClr val="tx1">
                    <a:lumMod val="85000"/>
                    <a:lumOff val="15000"/>
                  </a:schemeClr>
                </a:solidFill>
              </a:rPr>
              <a:t>システム評価研究室</a:t>
            </a:r>
            <a:endParaRPr kumimoji="1" lang="en-US" altLang="ja-JP" dirty="0" smtClean="0">
              <a:solidFill>
                <a:schemeClr val="tx1">
                  <a:lumMod val="85000"/>
                  <a:lumOff val="15000"/>
                </a:schemeClr>
              </a:solidFill>
            </a:endParaRPr>
          </a:p>
          <a:p>
            <a:r>
              <a:rPr lang="en-US" altLang="ja-JP" sz="2600" dirty="0" smtClean="0">
                <a:solidFill>
                  <a:schemeClr val="tx1">
                    <a:lumMod val="85000"/>
                    <a:lumOff val="15000"/>
                  </a:schemeClr>
                </a:solidFill>
              </a:rPr>
              <a:t>14RD019 </a:t>
            </a:r>
            <a:r>
              <a:rPr lang="ja-JP" altLang="en-US" sz="2600" dirty="0" smtClean="0">
                <a:solidFill>
                  <a:schemeClr val="tx1">
                    <a:lumMod val="85000"/>
                    <a:lumOff val="15000"/>
                  </a:schemeClr>
                </a:solidFill>
              </a:rPr>
              <a:t>魚本悠太　</a:t>
            </a:r>
            <a:r>
              <a:rPr kumimoji="1" lang="en-US" altLang="ja-JP" sz="2600" dirty="0" smtClean="0">
                <a:solidFill>
                  <a:schemeClr val="tx1">
                    <a:lumMod val="85000"/>
                    <a:lumOff val="15000"/>
                  </a:schemeClr>
                </a:solidFill>
              </a:rPr>
              <a:t>14RD024 </a:t>
            </a:r>
            <a:r>
              <a:rPr lang="ja-JP" altLang="en-US" sz="2600" dirty="0" smtClean="0">
                <a:solidFill>
                  <a:schemeClr val="tx1">
                    <a:lumMod val="85000"/>
                    <a:lumOff val="15000"/>
                  </a:schemeClr>
                </a:solidFill>
              </a:rPr>
              <a:t>大須賀旭　</a:t>
            </a:r>
            <a:r>
              <a:rPr lang="en-US" altLang="ja-JP" sz="2600" dirty="0" smtClean="0">
                <a:solidFill>
                  <a:schemeClr val="tx1">
                    <a:lumMod val="85000"/>
                    <a:lumOff val="15000"/>
                  </a:schemeClr>
                </a:solidFill>
              </a:rPr>
              <a:t>14RD128 </a:t>
            </a:r>
            <a:r>
              <a:rPr lang="ja-JP" altLang="en-US" sz="2600" dirty="0" smtClean="0">
                <a:solidFill>
                  <a:schemeClr val="tx1">
                    <a:lumMod val="85000"/>
                    <a:lumOff val="15000"/>
                  </a:schemeClr>
                </a:solidFill>
              </a:rPr>
              <a:t>中村優</a:t>
            </a:r>
            <a:endParaRPr kumimoji="1" lang="ja-JP" altLang="en-US" sz="2600" dirty="0">
              <a:solidFill>
                <a:schemeClr val="tx1">
                  <a:lumMod val="85000"/>
                  <a:lumOff val="15000"/>
                </a:schemeClr>
              </a:solidFill>
            </a:endParaRPr>
          </a:p>
        </p:txBody>
      </p:sp>
    </p:spTree>
    <p:extLst>
      <p:ext uri="{BB962C8B-B14F-4D97-AF65-F5344CB8AC3E}">
        <p14:creationId xmlns:p14="http://schemas.microsoft.com/office/powerpoint/2010/main" val="2452706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b="1" dirty="0" smtClean="0">
                <a:latin typeface="MS Gothic" charset="-128"/>
                <a:ea typeface="MS Gothic" charset="-128"/>
                <a:cs typeface="MS Gothic" charset="-128"/>
              </a:rPr>
              <a:t>研究背景</a:t>
            </a:r>
            <a:endParaRPr kumimoji="1" lang="ja-JP" altLang="en-US" b="1" dirty="0">
              <a:latin typeface="MS Gothic" charset="-128"/>
              <a:ea typeface="MS Gothic" charset="-128"/>
              <a:cs typeface="MS Gothic" charset="-128"/>
            </a:endParaRPr>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1864007532"/>
              </p:ext>
            </p:extLst>
          </p:nvPr>
        </p:nvGraphicFramePr>
        <p:xfrm>
          <a:off x="1002542" y="2502221"/>
          <a:ext cx="1955042" cy="7393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図形グループ 7"/>
          <p:cNvGrpSpPr/>
          <p:nvPr/>
        </p:nvGrpSpPr>
        <p:grpSpPr>
          <a:xfrm>
            <a:off x="2707379" y="2502332"/>
            <a:ext cx="1848125" cy="739250"/>
            <a:chOff x="0" y="147"/>
            <a:chExt cx="2464167" cy="985667"/>
          </a:xfrm>
          <a:solidFill>
            <a:srgbClr val="FF0000"/>
          </a:solidFill>
        </p:grpSpPr>
        <p:sp>
          <p:nvSpPr>
            <p:cNvPr id="9" name="山形 8"/>
            <p:cNvSpPr/>
            <p:nvPr/>
          </p:nvSpPr>
          <p:spPr>
            <a:xfrm>
              <a:off x="0" y="147"/>
              <a:ext cx="2464167" cy="985667"/>
            </a:xfrm>
            <a:prstGeom prst="chevron">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 name="山形 4"/>
            <p:cNvSpPr/>
            <p:nvPr/>
          </p:nvSpPr>
          <p:spPr>
            <a:xfrm>
              <a:off x="492834" y="147"/>
              <a:ext cx="1478500" cy="98566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0955" tIns="10478" rIns="0" bIns="10478" numCol="1" spcCol="1270" anchor="ctr" anchorCtr="0">
              <a:noAutofit/>
            </a:bodyPr>
            <a:lstStyle/>
            <a:p>
              <a:pPr algn="ctr" defTabSz="733425">
                <a:lnSpc>
                  <a:spcPct val="90000"/>
                </a:lnSpc>
                <a:spcBef>
                  <a:spcPct val="0"/>
                </a:spcBef>
                <a:spcAft>
                  <a:spcPct val="35000"/>
                </a:spcAft>
              </a:pPr>
              <a:r>
                <a:rPr lang="ja-JP" altLang="en-US" sz="1650" b="1" dirty="0">
                  <a:solidFill>
                    <a:prstClr val="white"/>
                  </a:solidFill>
                </a:rPr>
                <a:t>基本学習</a:t>
              </a:r>
            </a:p>
          </p:txBody>
        </p:sp>
      </p:grpSp>
      <p:grpSp>
        <p:nvGrpSpPr>
          <p:cNvPr id="11" name="図形グループ 10"/>
          <p:cNvGrpSpPr/>
          <p:nvPr/>
        </p:nvGrpSpPr>
        <p:grpSpPr>
          <a:xfrm>
            <a:off x="4412216" y="2502221"/>
            <a:ext cx="1848125" cy="739250"/>
            <a:chOff x="0" y="147"/>
            <a:chExt cx="2464167" cy="985667"/>
          </a:xfrm>
          <a:solidFill>
            <a:srgbClr val="FF0000"/>
          </a:solidFill>
        </p:grpSpPr>
        <p:sp>
          <p:nvSpPr>
            <p:cNvPr id="12" name="山形 11"/>
            <p:cNvSpPr/>
            <p:nvPr/>
          </p:nvSpPr>
          <p:spPr>
            <a:xfrm>
              <a:off x="0" y="147"/>
              <a:ext cx="2464167" cy="985667"/>
            </a:xfrm>
            <a:prstGeom prst="chevron">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3" name="山形 4"/>
            <p:cNvSpPr/>
            <p:nvPr/>
          </p:nvSpPr>
          <p:spPr>
            <a:xfrm>
              <a:off x="492834" y="147"/>
              <a:ext cx="1478500" cy="98566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0955" tIns="10478" rIns="0" bIns="10478" numCol="1" spcCol="1270" anchor="ctr" anchorCtr="0">
              <a:noAutofit/>
            </a:bodyPr>
            <a:lstStyle/>
            <a:p>
              <a:pPr algn="ctr" defTabSz="733425">
                <a:lnSpc>
                  <a:spcPct val="90000"/>
                </a:lnSpc>
                <a:spcBef>
                  <a:spcPct val="0"/>
                </a:spcBef>
                <a:spcAft>
                  <a:spcPct val="35000"/>
                </a:spcAft>
              </a:pPr>
              <a:r>
                <a:rPr lang="ja-JP" altLang="en-US" sz="1650" b="1" dirty="0">
                  <a:solidFill>
                    <a:prstClr val="white"/>
                  </a:solidFill>
                </a:rPr>
                <a:t>実践学習</a:t>
              </a:r>
            </a:p>
          </p:txBody>
        </p:sp>
      </p:grpSp>
      <p:grpSp>
        <p:nvGrpSpPr>
          <p:cNvPr id="14" name="図形グループ 13"/>
          <p:cNvGrpSpPr/>
          <p:nvPr/>
        </p:nvGrpSpPr>
        <p:grpSpPr>
          <a:xfrm>
            <a:off x="3865163" y="1893582"/>
            <a:ext cx="4237438" cy="1347889"/>
            <a:chOff x="492834" y="147"/>
            <a:chExt cx="5649917" cy="1797185"/>
          </a:xfrm>
        </p:grpSpPr>
        <p:sp>
          <p:nvSpPr>
            <p:cNvPr id="15" name="山形 14"/>
            <p:cNvSpPr/>
            <p:nvPr/>
          </p:nvSpPr>
          <p:spPr>
            <a:xfrm>
              <a:off x="3515047" y="811665"/>
              <a:ext cx="2627704" cy="985667"/>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US" altLang="ja-JP" sz="1500" dirty="0">
                <a:solidFill>
                  <a:prstClr val="white"/>
                </a:solidFill>
              </a:endParaRPr>
            </a:p>
            <a:p>
              <a:r>
                <a:rPr lang="ja-JP" altLang="en-US" sz="1650" b="1" dirty="0">
                  <a:solidFill>
                    <a:prstClr val="white"/>
                  </a:solidFill>
                </a:rPr>
                <a:t>評価・採点</a:t>
              </a:r>
            </a:p>
          </p:txBody>
        </p:sp>
        <p:sp>
          <p:nvSpPr>
            <p:cNvPr id="16" name="山形 4"/>
            <p:cNvSpPr/>
            <p:nvPr/>
          </p:nvSpPr>
          <p:spPr>
            <a:xfrm>
              <a:off x="492834" y="147"/>
              <a:ext cx="1478500" cy="9856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955" tIns="10478" rIns="0" bIns="10478" numCol="1" spcCol="1270" anchor="ctr" anchorCtr="0">
              <a:noAutofit/>
            </a:bodyPr>
            <a:lstStyle/>
            <a:p>
              <a:pPr algn="ctr" defTabSz="733425">
                <a:lnSpc>
                  <a:spcPct val="90000"/>
                </a:lnSpc>
                <a:spcBef>
                  <a:spcPct val="0"/>
                </a:spcBef>
                <a:spcAft>
                  <a:spcPct val="35000"/>
                </a:spcAft>
              </a:pPr>
              <a:r>
                <a:rPr lang="ja-JP" altLang="en-US" sz="1650" dirty="0">
                  <a:solidFill>
                    <a:prstClr val="white"/>
                  </a:solidFill>
                </a:rPr>
                <a:t>用語学習</a:t>
              </a:r>
            </a:p>
          </p:txBody>
        </p:sp>
      </p:grpSp>
      <p:sp>
        <p:nvSpPr>
          <p:cNvPr id="18" name="テキスト ボックス 17"/>
          <p:cNvSpPr txBox="1"/>
          <p:nvPr/>
        </p:nvSpPr>
        <p:spPr>
          <a:xfrm>
            <a:off x="767686" y="1237144"/>
            <a:ext cx="4762842" cy="415498"/>
          </a:xfrm>
          <a:prstGeom prst="rect">
            <a:avLst/>
          </a:prstGeom>
          <a:noFill/>
        </p:spPr>
        <p:txBody>
          <a:bodyPr wrap="none" rtlCol="0">
            <a:spAutoFit/>
          </a:bodyPr>
          <a:lstStyle/>
          <a:p>
            <a:r>
              <a:rPr lang="ja-JP" altLang="en-US" sz="2100" dirty="0">
                <a:solidFill>
                  <a:prstClr val="black"/>
                </a:solidFill>
                <a:latin typeface="MS Gothic" charset="-128"/>
                <a:ea typeface="MS Gothic" charset="-128"/>
                <a:cs typeface="MS Gothic" charset="-128"/>
              </a:rPr>
              <a:t>ネットワーク技術の自己学習プロセス</a:t>
            </a:r>
          </a:p>
        </p:txBody>
      </p:sp>
      <p:pic>
        <p:nvPicPr>
          <p:cNvPr id="19" name="図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21692" y="3377214"/>
            <a:ext cx="777875" cy="1234723"/>
          </a:xfrm>
          <a:prstGeom prst="rect">
            <a:avLst/>
          </a:prstGeom>
        </p:spPr>
      </p:pic>
      <p:pic>
        <p:nvPicPr>
          <p:cNvPr id="21" name="図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57584" y="3377214"/>
            <a:ext cx="1041400" cy="1041400"/>
          </a:xfrm>
          <a:prstGeom prst="rect">
            <a:avLst/>
          </a:prstGeom>
        </p:spPr>
      </p:pic>
      <p:pic>
        <p:nvPicPr>
          <p:cNvPr id="22" name="図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73619" y="3216088"/>
            <a:ext cx="1580114" cy="1268042"/>
          </a:xfrm>
          <a:prstGeom prst="rect">
            <a:avLst/>
          </a:prstGeom>
        </p:spPr>
      </p:pic>
      <p:pic>
        <p:nvPicPr>
          <p:cNvPr id="23" name="図 2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574784" y="3251341"/>
            <a:ext cx="1084854" cy="1232789"/>
          </a:xfrm>
          <a:prstGeom prst="rect">
            <a:avLst/>
          </a:prstGeom>
        </p:spPr>
      </p:pic>
      <p:sp>
        <p:nvSpPr>
          <p:cNvPr id="25" name="テキスト ボックス 24"/>
          <p:cNvSpPr txBox="1"/>
          <p:nvPr/>
        </p:nvSpPr>
        <p:spPr>
          <a:xfrm>
            <a:off x="1063922" y="4747567"/>
            <a:ext cx="1569660" cy="300082"/>
          </a:xfrm>
          <a:prstGeom prst="rect">
            <a:avLst/>
          </a:prstGeom>
          <a:noFill/>
        </p:spPr>
        <p:txBody>
          <a:bodyPr wrap="none" rtlCol="0">
            <a:spAutoFit/>
          </a:bodyPr>
          <a:lstStyle/>
          <a:p>
            <a:r>
              <a:rPr lang="ja-JP" altLang="en-US" sz="1350" b="1" dirty="0">
                <a:solidFill>
                  <a:prstClr val="black"/>
                </a:solidFill>
              </a:rPr>
              <a:t>専門用語を覚える</a:t>
            </a:r>
          </a:p>
        </p:txBody>
      </p:sp>
      <p:sp>
        <p:nvSpPr>
          <p:cNvPr id="27" name="テキスト ボックス 26"/>
          <p:cNvSpPr txBox="1"/>
          <p:nvPr/>
        </p:nvSpPr>
        <p:spPr>
          <a:xfrm>
            <a:off x="2959100" y="4749800"/>
            <a:ext cx="1050288" cy="300082"/>
          </a:xfrm>
          <a:prstGeom prst="rect">
            <a:avLst/>
          </a:prstGeom>
          <a:noFill/>
        </p:spPr>
        <p:txBody>
          <a:bodyPr wrap="none" rtlCol="0">
            <a:spAutoFit/>
          </a:bodyPr>
          <a:lstStyle/>
          <a:p>
            <a:r>
              <a:rPr lang="ja-JP" altLang="en-US" sz="1350" b="1" dirty="0">
                <a:solidFill>
                  <a:prstClr val="black"/>
                </a:solidFill>
              </a:rPr>
              <a:t>問題を解く</a:t>
            </a:r>
          </a:p>
        </p:txBody>
      </p:sp>
      <p:sp>
        <p:nvSpPr>
          <p:cNvPr id="28" name="テキスト ボックス 27"/>
          <p:cNvSpPr txBox="1"/>
          <p:nvPr/>
        </p:nvSpPr>
        <p:spPr>
          <a:xfrm>
            <a:off x="4508500" y="4711700"/>
            <a:ext cx="1050288" cy="300082"/>
          </a:xfrm>
          <a:prstGeom prst="rect">
            <a:avLst/>
          </a:prstGeom>
          <a:noFill/>
        </p:spPr>
        <p:txBody>
          <a:bodyPr wrap="none" rtlCol="0">
            <a:spAutoFit/>
          </a:bodyPr>
          <a:lstStyle/>
          <a:p>
            <a:r>
              <a:rPr lang="ja-JP" altLang="en-US" sz="1350" b="1" dirty="0">
                <a:solidFill>
                  <a:prstClr val="black"/>
                </a:solidFill>
              </a:rPr>
              <a:t>手を動かす</a:t>
            </a:r>
          </a:p>
        </p:txBody>
      </p:sp>
      <p:sp>
        <p:nvSpPr>
          <p:cNvPr id="29" name="テキスト ボックス 28"/>
          <p:cNvSpPr txBox="1"/>
          <p:nvPr/>
        </p:nvSpPr>
        <p:spPr>
          <a:xfrm>
            <a:off x="6527800" y="4762500"/>
            <a:ext cx="1569660" cy="300082"/>
          </a:xfrm>
          <a:prstGeom prst="rect">
            <a:avLst/>
          </a:prstGeom>
          <a:noFill/>
        </p:spPr>
        <p:txBody>
          <a:bodyPr wrap="none" rtlCol="0">
            <a:spAutoFit/>
          </a:bodyPr>
          <a:lstStyle/>
          <a:p>
            <a:r>
              <a:rPr lang="ja-JP" altLang="en-US" sz="1350" b="1" dirty="0">
                <a:solidFill>
                  <a:prstClr val="black"/>
                </a:solidFill>
              </a:rPr>
              <a:t>評価・採点を行う</a:t>
            </a:r>
          </a:p>
        </p:txBody>
      </p:sp>
      <p:sp>
        <p:nvSpPr>
          <p:cNvPr id="3" name="テキスト ボックス 2"/>
          <p:cNvSpPr txBox="1"/>
          <p:nvPr/>
        </p:nvSpPr>
        <p:spPr>
          <a:xfrm>
            <a:off x="1041400" y="1917700"/>
            <a:ext cx="4429418" cy="369332"/>
          </a:xfrm>
          <a:prstGeom prst="rect">
            <a:avLst/>
          </a:prstGeom>
          <a:noFill/>
        </p:spPr>
        <p:txBody>
          <a:bodyPr wrap="none" rtlCol="0">
            <a:spAutoFit/>
          </a:bodyPr>
          <a:lstStyle/>
          <a:p>
            <a:r>
              <a:rPr lang="ja-JP" altLang="en-US" dirty="0">
                <a:solidFill>
                  <a:srgbClr val="ED7D31"/>
                </a:solidFill>
                <a:latin typeface="MS PGothic" charset="-128"/>
                <a:ea typeface="MS PGothic" charset="-128"/>
                <a:cs typeface="MS PGothic" charset="-128"/>
              </a:rPr>
              <a:t>本研究で提案するシステムの学習支援範囲</a:t>
            </a:r>
          </a:p>
        </p:txBody>
      </p:sp>
      <p:sp>
        <p:nvSpPr>
          <p:cNvPr id="24" name="正方形/長方形 23"/>
          <p:cNvSpPr/>
          <p:nvPr/>
        </p:nvSpPr>
        <p:spPr>
          <a:xfrm>
            <a:off x="1002542" y="2273301"/>
            <a:ext cx="7100058" cy="2715399"/>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sz="1350">
              <a:solidFill>
                <a:prstClr val="black"/>
              </a:solidFill>
            </a:endParaRPr>
          </a:p>
        </p:txBody>
      </p:sp>
    </p:spTree>
    <p:extLst>
      <p:ext uri="{BB962C8B-B14F-4D97-AF65-F5344CB8AC3E}">
        <p14:creationId xmlns:p14="http://schemas.microsoft.com/office/powerpoint/2010/main" val="2437648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latin typeface="MS Gothic" charset="-128"/>
                <a:ea typeface="MS Gothic" charset="-128"/>
                <a:cs typeface="MS Gothic" charset="-128"/>
              </a:rPr>
              <a:t>研究背景</a:t>
            </a:r>
            <a:endParaRPr kumimoji="1" lang="ja-JP" altLang="en-US" dirty="0">
              <a:latin typeface="MS Gothic" charset="-128"/>
              <a:ea typeface="MS Gothic" charset="-128"/>
              <a:cs typeface="MS Gothic" charset="-128"/>
            </a:endParaRPr>
          </a:p>
        </p:txBody>
      </p:sp>
      <p:pic>
        <p:nvPicPr>
          <p:cNvPr id="4" name="Picture 9" descr="C:\Users\hama-\Desktop\画像.pn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7206413" y="2163833"/>
            <a:ext cx="1885229" cy="1935971"/>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628650" y="1373532"/>
            <a:ext cx="6625532" cy="1061829"/>
          </a:xfrm>
          <a:prstGeom prst="rect">
            <a:avLst/>
          </a:prstGeom>
          <a:noFill/>
        </p:spPr>
        <p:txBody>
          <a:bodyPr wrap="none" rtlCol="0">
            <a:spAutoFit/>
          </a:bodyPr>
          <a:lstStyle/>
          <a:p>
            <a:pPr marL="342900" indent="-342900">
              <a:buFont typeface="Arial" charset="0"/>
              <a:buChar char="•"/>
            </a:pPr>
            <a:r>
              <a:rPr lang="ja-JP" altLang="en-US" sz="2100" dirty="0">
                <a:solidFill>
                  <a:prstClr val="black"/>
                </a:solidFill>
                <a:latin typeface="MS PGothic" charset="-128"/>
                <a:ea typeface="MS PGothic" charset="-128"/>
                <a:cs typeface="MS PGothic" charset="-128"/>
              </a:rPr>
              <a:t>情報システムデザイン学系の専門科目である</a:t>
            </a:r>
            <a:endParaRPr lang="en-US" altLang="ja-JP" sz="2100" dirty="0">
              <a:solidFill>
                <a:prstClr val="black"/>
              </a:solidFill>
              <a:latin typeface="MS PGothic" charset="-128"/>
              <a:ea typeface="MS PGothic" charset="-128"/>
              <a:cs typeface="MS PGothic" charset="-128"/>
            </a:endParaRPr>
          </a:p>
          <a:p>
            <a:r>
              <a:rPr lang="ja-JP" altLang="en-US" sz="2100" dirty="0">
                <a:solidFill>
                  <a:prstClr val="black"/>
                </a:solidFill>
                <a:latin typeface="MS PGothic" charset="-128"/>
                <a:ea typeface="MS PGothic" charset="-128"/>
                <a:cs typeface="MS PGothic" charset="-128"/>
              </a:rPr>
              <a:t>　　</a:t>
            </a:r>
            <a:r>
              <a:rPr lang="ja-JP" altLang="en-US" sz="2100" dirty="0">
                <a:solidFill>
                  <a:srgbClr val="FF0000"/>
                </a:solidFill>
                <a:latin typeface="MS PGothic" charset="-128"/>
                <a:ea typeface="MS PGothic" charset="-128"/>
                <a:cs typeface="MS PGothic" charset="-128"/>
              </a:rPr>
              <a:t>情報ネットワーク概論</a:t>
            </a:r>
            <a:r>
              <a:rPr lang="ja-JP" altLang="en-US" sz="2100" dirty="0">
                <a:solidFill>
                  <a:prstClr val="black"/>
                </a:solidFill>
                <a:latin typeface="MS PGothic" charset="-128"/>
                <a:ea typeface="MS PGothic" charset="-128"/>
                <a:cs typeface="MS PGothic" charset="-128"/>
              </a:rPr>
              <a:t>で利用することができるシステム</a:t>
            </a:r>
            <a:endParaRPr lang="en-US" altLang="ja-JP" sz="2100" dirty="0">
              <a:solidFill>
                <a:prstClr val="black"/>
              </a:solidFill>
              <a:latin typeface="MS PGothic" charset="-128"/>
              <a:ea typeface="MS PGothic" charset="-128"/>
              <a:cs typeface="MS PGothic" charset="-128"/>
            </a:endParaRPr>
          </a:p>
          <a:p>
            <a:r>
              <a:rPr lang="en-US" altLang="ja-JP" sz="2100" dirty="0">
                <a:solidFill>
                  <a:prstClr val="black"/>
                </a:solidFill>
                <a:latin typeface="MS PGothic" charset="-128"/>
                <a:ea typeface="MS PGothic" charset="-128"/>
                <a:cs typeface="MS PGothic" charset="-128"/>
              </a:rPr>
              <a:t>	</a:t>
            </a:r>
            <a:r>
              <a:rPr lang="ja-JP" altLang="en-US" sz="2100" dirty="0">
                <a:solidFill>
                  <a:prstClr val="black"/>
                </a:solidFill>
                <a:latin typeface="MS PGothic" charset="-128"/>
                <a:ea typeface="MS PGothic" charset="-128"/>
                <a:cs typeface="MS PGothic" charset="-128"/>
              </a:rPr>
              <a:t>→受講者</a:t>
            </a:r>
            <a:r>
              <a:rPr lang="ja-JP" altLang="en-US" sz="2100" dirty="0">
                <a:solidFill>
                  <a:srgbClr val="ED7D31"/>
                </a:solidFill>
                <a:latin typeface="MS PGothic" charset="-128"/>
                <a:ea typeface="MS PGothic" charset="-128"/>
                <a:cs typeface="MS PGothic" charset="-128"/>
              </a:rPr>
              <a:t>１５０名</a:t>
            </a:r>
            <a:r>
              <a:rPr lang="ja-JP" altLang="en-US" sz="2100" dirty="0">
                <a:solidFill>
                  <a:prstClr val="black"/>
                </a:solidFill>
                <a:latin typeface="MS PGothic" charset="-128"/>
                <a:ea typeface="MS PGothic" charset="-128"/>
                <a:cs typeface="MS PGothic" charset="-128"/>
              </a:rPr>
              <a:t>を想定</a:t>
            </a:r>
          </a:p>
        </p:txBody>
      </p:sp>
      <p:sp>
        <p:nvSpPr>
          <p:cNvPr id="8" name="テキスト ボックス 7"/>
          <p:cNvSpPr txBox="1"/>
          <p:nvPr/>
        </p:nvSpPr>
        <p:spPr>
          <a:xfrm>
            <a:off x="628651" y="2935611"/>
            <a:ext cx="6409447" cy="415498"/>
          </a:xfrm>
          <a:prstGeom prst="rect">
            <a:avLst/>
          </a:prstGeom>
          <a:noFill/>
        </p:spPr>
        <p:txBody>
          <a:bodyPr wrap="none" rtlCol="0">
            <a:spAutoFit/>
          </a:bodyPr>
          <a:lstStyle/>
          <a:p>
            <a:pPr marL="214313" indent="-214313">
              <a:buFont typeface="Arial" charset="0"/>
              <a:buChar char="•"/>
            </a:pPr>
            <a:r>
              <a:rPr lang="ja-JP" altLang="en-US" sz="2100" dirty="0">
                <a:solidFill>
                  <a:prstClr val="black"/>
                </a:solidFill>
                <a:latin typeface="MS PGothic" charset="-128"/>
                <a:ea typeface="MS PGothic" charset="-128"/>
                <a:cs typeface="MS PGothic" charset="-128"/>
              </a:rPr>
              <a:t>初学者がネットワーク構造を全て理解するのは難しい</a:t>
            </a:r>
          </a:p>
        </p:txBody>
      </p:sp>
      <p:sp>
        <p:nvSpPr>
          <p:cNvPr id="9" name="テキスト ボックス 8"/>
          <p:cNvSpPr txBox="1"/>
          <p:nvPr/>
        </p:nvSpPr>
        <p:spPr>
          <a:xfrm>
            <a:off x="1094509" y="3459051"/>
            <a:ext cx="4701928" cy="415498"/>
          </a:xfrm>
          <a:prstGeom prst="rect">
            <a:avLst/>
          </a:prstGeom>
          <a:noFill/>
        </p:spPr>
        <p:txBody>
          <a:bodyPr wrap="none" rtlCol="0">
            <a:spAutoFit/>
          </a:bodyPr>
          <a:lstStyle/>
          <a:p>
            <a:r>
              <a:rPr lang="ja-JP" altLang="en-US" sz="2100" dirty="0">
                <a:solidFill>
                  <a:prstClr val="black"/>
                </a:solidFill>
                <a:latin typeface="MS PGothic" charset="-128"/>
                <a:ea typeface="MS PGothic" charset="-128"/>
                <a:cs typeface="MS PGothic" charset="-128"/>
              </a:rPr>
              <a:t>→実践演習は</a:t>
            </a:r>
            <a:r>
              <a:rPr lang="ja-JP" altLang="en-US" sz="2100" dirty="0">
                <a:solidFill>
                  <a:srgbClr val="ED7D31"/>
                </a:solidFill>
                <a:latin typeface="MS PGothic" charset="-128"/>
                <a:ea typeface="MS PGothic" charset="-128"/>
                <a:cs typeface="MS PGothic" charset="-128"/>
              </a:rPr>
              <a:t>ネットワーク層</a:t>
            </a:r>
            <a:r>
              <a:rPr lang="ja-JP" altLang="en-US" sz="2100" dirty="0">
                <a:solidFill>
                  <a:prstClr val="black"/>
                </a:solidFill>
                <a:latin typeface="MS PGothic" charset="-128"/>
                <a:ea typeface="MS PGothic" charset="-128"/>
                <a:cs typeface="MS PGothic" charset="-128"/>
              </a:rPr>
              <a:t>に注目する</a:t>
            </a:r>
          </a:p>
        </p:txBody>
      </p:sp>
      <p:cxnSp>
        <p:nvCxnSpPr>
          <p:cNvPr id="10" name="直線矢印コネクタ 9"/>
          <p:cNvCxnSpPr>
            <a:stCxn id="9" idx="3"/>
          </p:cNvCxnSpPr>
          <p:nvPr/>
        </p:nvCxnSpPr>
        <p:spPr>
          <a:xfrm flipV="1">
            <a:off x="5796437" y="3459051"/>
            <a:ext cx="1409976" cy="207749"/>
          </a:xfrm>
          <a:prstGeom prst="straightConnector1">
            <a:avLst/>
          </a:prstGeom>
          <a:ln w="53975">
            <a:solidFill>
              <a:srgbClr val="FFC000"/>
            </a:solidFill>
            <a:tailEnd type="arrow"/>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1976684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latin typeface="MS Gothic" charset="-128"/>
                <a:ea typeface="MS Gothic" charset="-128"/>
                <a:cs typeface="MS Gothic" charset="-128"/>
              </a:rPr>
              <a:t>研究背景</a:t>
            </a:r>
            <a:endParaRPr kumimoji="1" lang="ja-JP" altLang="en-US" dirty="0">
              <a:latin typeface="MS Gothic" charset="-128"/>
              <a:ea typeface="MS Gothic" charset="-128"/>
              <a:cs typeface="MS Gothic" charset="-128"/>
            </a:endParaRPr>
          </a:p>
        </p:txBody>
      </p:sp>
      <p:sp>
        <p:nvSpPr>
          <p:cNvPr id="3" name="コンテンツ プレースホルダー 2"/>
          <p:cNvSpPr>
            <a:spLocks noGrp="1"/>
          </p:cNvSpPr>
          <p:nvPr>
            <p:ph idx="1"/>
          </p:nvPr>
        </p:nvSpPr>
        <p:spPr/>
        <p:txBody>
          <a:bodyPr/>
          <a:lstStyle/>
          <a:p>
            <a:pPr marL="0" indent="0">
              <a:buNone/>
            </a:pPr>
            <a:r>
              <a:rPr lang="ja-JP" altLang="en-US" sz="2400" dirty="0">
                <a:solidFill>
                  <a:srgbClr val="000000"/>
                </a:solidFill>
                <a:latin typeface="MS PGothic" charset="-128"/>
                <a:ea typeface="MS PGothic" charset="-128"/>
                <a:cs typeface="MS PGothic" charset="-128"/>
              </a:rPr>
              <a:t>ネットワーク層</a:t>
            </a:r>
            <a:r>
              <a:rPr lang="ja-JP" altLang="en-US" sz="2400" dirty="0">
                <a:latin typeface="MS PGothic" charset="-128"/>
                <a:ea typeface="MS PGothic" charset="-128"/>
                <a:cs typeface="MS PGothic" charset="-128"/>
              </a:rPr>
              <a:t>の学習の為だけにネットワーク機器を</a:t>
            </a:r>
            <a:r>
              <a:rPr lang="ja-JP" altLang="en-US" sz="2400" u="sng" dirty="0">
                <a:latin typeface="MS PGothic" charset="-128"/>
                <a:ea typeface="MS PGothic" charset="-128"/>
                <a:cs typeface="MS PGothic" charset="-128"/>
              </a:rPr>
              <a:t>一から用意するのは手間がかかる</a:t>
            </a:r>
            <a:endParaRPr lang="en-US" altLang="ja-JP" sz="2400" u="sng" dirty="0">
              <a:latin typeface="MS PGothic" charset="-128"/>
              <a:ea typeface="MS PGothic" charset="-128"/>
              <a:cs typeface="MS PGothic" charset="-128"/>
            </a:endParaRPr>
          </a:p>
          <a:p>
            <a:pPr marL="0" indent="0">
              <a:buNone/>
            </a:pPr>
            <a:r>
              <a:rPr kumimoji="1" lang="en-US" altLang="ja-JP" dirty="0" smtClean="0"/>
              <a:t>	</a:t>
            </a:r>
            <a:r>
              <a:rPr lang="en-US" altLang="ja-JP" dirty="0">
                <a:latin typeface="MS PGothic" charset="-128"/>
                <a:ea typeface="MS PGothic" charset="-128"/>
                <a:cs typeface="MS PGothic" charset="-128"/>
              </a:rPr>
              <a:t>- </a:t>
            </a:r>
            <a:r>
              <a:rPr lang="ja-JP" altLang="en-US" dirty="0">
                <a:latin typeface="MS PGothic" charset="-128"/>
                <a:ea typeface="MS PGothic" charset="-128"/>
                <a:cs typeface="MS PGothic" charset="-128"/>
              </a:rPr>
              <a:t>コスト、時間、設置場所、メンテナンス、</a:t>
            </a:r>
            <a:r>
              <a:rPr lang="en-US" altLang="ja-JP" dirty="0" err="1">
                <a:latin typeface="MS PGothic" charset="-128"/>
                <a:ea typeface="MS PGothic" charset="-128"/>
                <a:cs typeface="MS PGothic" charset="-128"/>
              </a:rPr>
              <a:t>etc</a:t>
            </a:r>
            <a:r>
              <a:rPr lang="en-US" altLang="ja-JP" dirty="0">
                <a:latin typeface="MS PGothic" charset="-128"/>
                <a:ea typeface="MS PGothic" charset="-128"/>
                <a:cs typeface="MS PGothic" charset="-128"/>
              </a:rPr>
              <a:t>…</a:t>
            </a:r>
          </a:p>
          <a:p>
            <a:pPr marL="0" indent="0">
              <a:buNone/>
            </a:pPr>
            <a:r>
              <a:rPr lang="ja-JP" altLang="en-US" sz="2400" dirty="0">
                <a:latin typeface="MS PGothic" charset="-128"/>
                <a:ea typeface="MS PGothic" charset="-128"/>
                <a:cs typeface="MS PGothic" charset="-128"/>
              </a:rPr>
              <a:t>今回の構築演習はグループではなく</a:t>
            </a:r>
            <a:r>
              <a:rPr lang="ja-JP" altLang="en-US" sz="2400" dirty="0">
                <a:solidFill>
                  <a:srgbClr val="FF0000"/>
                </a:solidFill>
                <a:latin typeface="MS PGothic" charset="-128"/>
                <a:ea typeface="MS PGothic" charset="-128"/>
                <a:cs typeface="MS PGothic" charset="-128"/>
              </a:rPr>
              <a:t>個人</a:t>
            </a:r>
            <a:r>
              <a:rPr lang="ja-JP" altLang="en-US" sz="2400" dirty="0">
                <a:latin typeface="MS PGothic" charset="-128"/>
                <a:ea typeface="MS PGothic" charset="-128"/>
                <a:cs typeface="MS PGothic" charset="-128"/>
              </a:rPr>
              <a:t>を想定</a:t>
            </a:r>
            <a:endParaRPr lang="en-US" altLang="ja-JP" sz="2400" dirty="0">
              <a:latin typeface="MS PGothic" charset="-128"/>
              <a:ea typeface="MS PGothic" charset="-128"/>
              <a:cs typeface="MS PGothic" charset="-128"/>
            </a:endParaRPr>
          </a:p>
          <a:p>
            <a:pPr marL="0" indent="0">
              <a:buNone/>
            </a:pPr>
            <a:r>
              <a:rPr lang="en-US" altLang="ja-JP" sz="2400" dirty="0">
                <a:latin typeface="MS PGothic" charset="-128"/>
                <a:ea typeface="MS PGothic" charset="-128"/>
                <a:cs typeface="MS PGothic" charset="-128"/>
              </a:rPr>
              <a:t>	</a:t>
            </a:r>
            <a:r>
              <a:rPr lang="en-US" altLang="ja-JP" dirty="0" smtClean="0">
                <a:latin typeface="MS PGothic" charset="-128"/>
                <a:ea typeface="MS PGothic" charset="-128"/>
                <a:cs typeface="MS PGothic" charset="-128"/>
              </a:rPr>
              <a:t>- </a:t>
            </a:r>
            <a:r>
              <a:rPr lang="ja-JP" altLang="en-US" dirty="0" smtClean="0">
                <a:latin typeface="MS PGothic" charset="-128"/>
                <a:ea typeface="MS PGothic" charset="-128"/>
                <a:cs typeface="MS PGothic" charset="-128"/>
              </a:rPr>
              <a:t>さらにコストがかかる可能性</a:t>
            </a:r>
            <a:endParaRPr lang="en-US" altLang="ja-JP" dirty="0" smtClean="0">
              <a:latin typeface="MS PGothic" charset="-128"/>
              <a:ea typeface="MS PGothic" charset="-128"/>
              <a:cs typeface="MS PGothic" charset="-128"/>
            </a:endParaRPr>
          </a:p>
          <a:p>
            <a:pPr marL="0" indent="0" algn="ctr">
              <a:buNone/>
            </a:pPr>
            <a:endParaRPr lang="ja-JP" altLang="en-US" sz="2400" dirty="0">
              <a:latin typeface="MS PGothic" charset="-128"/>
              <a:ea typeface="MS PGothic" charset="-128"/>
              <a:cs typeface="MS PGothic" charset="-128"/>
            </a:endParaRPr>
          </a:p>
        </p:txBody>
      </p:sp>
      <p:sp>
        <p:nvSpPr>
          <p:cNvPr id="8" name="下矢印 7"/>
          <p:cNvSpPr/>
          <p:nvPr/>
        </p:nvSpPr>
        <p:spPr>
          <a:xfrm>
            <a:off x="4208526" y="3403600"/>
            <a:ext cx="363474" cy="7338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solidFill>
                <a:prstClr val="white"/>
              </a:solidFill>
            </a:endParaRPr>
          </a:p>
        </p:txBody>
      </p:sp>
      <p:sp>
        <p:nvSpPr>
          <p:cNvPr id="10" name="テキスト ボックス 9"/>
          <p:cNvSpPr txBox="1"/>
          <p:nvPr/>
        </p:nvSpPr>
        <p:spPr>
          <a:xfrm>
            <a:off x="1155700" y="4303786"/>
            <a:ext cx="6692900" cy="680956"/>
          </a:xfrm>
          <a:prstGeom prst="rect">
            <a:avLst/>
          </a:prstGeom>
          <a:noFill/>
        </p:spPr>
        <p:txBody>
          <a:bodyPr wrap="square" rtlCol="0">
            <a:spAutoFit/>
          </a:bodyPr>
          <a:lstStyle/>
          <a:p>
            <a:pPr marL="0" lvl="1"/>
            <a:r>
              <a:rPr lang="en-US" altLang="ja-JP" sz="2475" b="1" dirty="0">
                <a:solidFill>
                  <a:prstClr val="black"/>
                </a:solidFill>
                <a:latin typeface="Meiryo" charset="-128"/>
                <a:ea typeface="Meiryo" charset="-128"/>
                <a:cs typeface="Meiryo" charset="-128"/>
              </a:rPr>
              <a:t>Web</a:t>
            </a:r>
            <a:r>
              <a:rPr lang="ja-JP" altLang="en-US" sz="2475" b="1" dirty="0">
                <a:solidFill>
                  <a:prstClr val="black"/>
                </a:solidFill>
                <a:latin typeface="Meiryo" charset="-128"/>
                <a:ea typeface="Meiryo" charset="-128"/>
                <a:cs typeface="Meiryo" charset="-128"/>
              </a:rPr>
              <a:t>ブラウザで動作する</a:t>
            </a:r>
            <a:r>
              <a:rPr lang="en-US" altLang="ja-JP" sz="2475" b="1" dirty="0">
                <a:solidFill>
                  <a:prstClr val="black"/>
                </a:solidFill>
                <a:latin typeface="Meiryo" charset="-128"/>
                <a:ea typeface="Meiryo" charset="-128"/>
                <a:cs typeface="Meiryo" charset="-128"/>
              </a:rPr>
              <a:t>IP</a:t>
            </a:r>
            <a:r>
              <a:rPr lang="ja-JP" altLang="en-US" sz="2475" b="1" dirty="0">
                <a:solidFill>
                  <a:prstClr val="black"/>
                </a:solidFill>
                <a:latin typeface="Meiryo" charset="-128"/>
                <a:ea typeface="Meiryo" charset="-128"/>
                <a:cs typeface="Meiryo" charset="-128"/>
              </a:rPr>
              <a:t>技術学習支援機能</a:t>
            </a:r>
            <a:endParaRPr lang="en-US" altLang="ja-JP" sz="2475" b="1" dirty="0">
              <a:solidFill>
                <a:prstClr val="black"/>
              </a:solidFill>
              <a:latin typeface="Meiryo" charset="-128"/>
              <a:ea typeface="Meiryo" charset="-128"/>
              <a:cs typeface="Meiryo" charset="-128"/>
            </a:endParaRPr>
          </a:p>
          <a:p>
            <a:endParaRPr lang="ja-JP" altLang="en-US" sz="1350" dirty="0">
              <a:solidFill>
                <a:prstClr val="black"/>
              </a:solidFill>
            </a:endParaRPr>
          </a:p>
        </p:txBody>
      </p:sp>
    </p:spTree>
    <p:extLst>
      <p:ext uri="{BB962C8B-B14F-4D97-AF65-F5344CB8AC3E}">
        <p14:creationId xmlns:p14="http://schemas.microsoft.com/office/powerpoint/2010/main" val="684116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latin typeface="MS Gothic" charset="-128"/>
                <a:ea typeface="MS Gothic" charset="-128"/>
                <a:cs typeface="MS Gothic" charset="-128"/>
              </a:rPr>
              <a:t>学習支援システムの先行研究</a:t>
            </a:r>
            <a:endParaRPr kumimoji="1" lang="ja-JP" altLang="en-US" dirty="0">
              <a:latin typeface="MS Gothic" charset="-128"/>
              <a:ea typeface="MS Gothic" charset="-128"/>
              <a:cs typeface="MS Gothic" charset="-128"/>
            </a:endParaRPr>
          </a:p>
        </p:txBody>
      </p:sp>
      <p:sp>
        <p:nvSpPr>
          <p:cNvPr id="3" name="コンテンツ プレースホルダー 2"/>
          <p:cNvSpPr>
            <a:spLocks noGrp="1"/>
          </p:cNvSpPr>
          <p:nvPr>
            <p:ph idx="1"/>
          </p:nvPr>
        </p:nvSpPr>
        <p:spPr/>
        <p:txBody>
          <a:bodyPr/>
          <a:lstStyle/>
          <a:p>
            <a:pPr marL="0" indent="0">
              <a:buNone/>
            </a:pPr>
            <a:r>
              <a:rPr lang="ja-JP" altLang="en-US" sz="2400" dirty="0">
                <a:latin typeface="MS PGothic" charset="-128"/>
                <a:ea typeface="MS PGothic" charset="-128"/>
                <a:cs typeface="MS PGothic" charset="-128"/>
              </a:rPr>
              <a:t>北澤ら（</a:t>
            </a:r>
            <a:r>
              <a:rPr lang="en-US" altLang="ja-JP" sz="2400" dirty="0">
                <a:latin typeface="MS PGothic" charset="-128"/>
                <a:ea typeface="MS PGothic" charset="-128"/>
                <a:cs typeface="MS PGothic" charset="-128"/>
              </a:rPr>
              <a:t>2012</a:t>
            </a:r>
            <a:r>
              <a:rPr lang="ja-JP" altLang="en-US" sz="2400" dirty="0">
                <a:latin typeface="MS PGothic" charset="-128"/>
                <a:ea typeface="MS PGothic" charset="-128"/>
                <a:cs typeface="MS PGothic" charset="-128"/>
              </a:rPr>
              <a:t>）</a:t>
            </a:r>
            <a:endParaRPr lang="en-US" altLang="ja-JP" sz="2400" dirty="0">
              <a:latin typeface="MS PGothic" charset="-128"/>
              <a:ea typeface="MS PGothic" charset="-128"/>
              <a:cs typeface="MS PGothic" charset="-128"/>
            </a:endParaRPr>
          </a:p>
          <a:p>
            <a:pPr marL="0" indent="0">
              <a:buNone/>
            </a:pPr>
            <a:endParaRPr lang="en-US" altLang="ja-JP" sz="600" dirty="0">
              <a:latin typeface="MS PGothic" charset="-128"/>
              <a:ea typeface="MS PGothic" charset="-128"/>
              <a:cs typeface="MS PGothic" charset="-128"/>
            </a:endParaRPr>
          </a:p>
          <a:p>
            <a:pPr marL="300038" lvl="1" indent="0">
              <a:buNone/>
            </a:pPr>
            <a:r>
              <a:rPr lang="ja-JP" altLang="en-US" sz="2400" dirty="0">
                <a:latin typeface="MS PGothic" charset="-128"/>
                <a:ea typeface="MS PGothic" charset="-128"/>
                <a:cs typeface="MS PGothic" charset="-128"/>
              </a:rPr>
              <a:t>サーバ上の仮想マシンで生成シミュレーションを行う</a:t>
            </a:r>
            <a:endParaRPr lang="en-US" altLang="ja-JP" sz="2400" dirty="0">
              <a:latin typeface="MS PGothic" charset="-128"/>
              <a:ea typeface="MS PGothic" charset="-128"/>
              <a:cs typeface="MS PGothic" charset="-128"/>
            </a:endParaRPr>
          </a:p>
          <a:p>
            <a:pPr marL="300038" lvl="1" indent="0">
              <a:buNone/>
            </a:pPr>
            <a:r>
              <a:rPr lang="en-US" altLang="ja-JP" sz="2400" dirty="0">
                <a:latin typeface="MS PGothic" charset="-128"/>
                <a:ea typeface="MS PGothic" charset="-128"/>
                <a:cs typeface="MS PGothic" charset="-128"/>
              </a:rPr>
              <a:t>	</a:t>
            </a:r>
            <a:r>
              <a:rPr lang="en-US" altLang="ja-JP" sz="2100" dirty="0">
                <a:latin typeface="MS PGothic" charset="-128"/>
                <a:ea typeface="MS PGothic" charset="-128"/>
                <a:cs typeface="MS PGothic" charset="-128"/>
              </a:rPr>
              <a:t>- </a:t>
            </a:r>
            <a:r>
              <a:rPr lang="ja-JP" altLang="en-US" sz="2100" dirty="0">
                <a:latin typeface="MS PGothic" charset="-128"/>
                <a:ea typeface="MS PGothic" charset="-128"/>
                <a:cs typeface="MS PGothic" charset="-128"/>
              </a:rPr>
              <a:t>共同実験用の仮想ネットワークを構築</a:t>
            </a:r>
            <a:endParaRPr lang="en-US" altLang="ja-JP" sz="2100" dirty="0">
              <a:latin typeface="MS PGothic" charset="-128"/>
              <a:ea typeface="MS PGothic" charset="-128"/>
              <a:cs typeface="MS PGothic" charset="-128"/>
            </a:endParaRPr>
          </a:p>
          <a:p>
            <a:pPr marL="300038" lvl="1" indent="0">
              <a:buNone/>
            </a:pPr>
            <a:endParaRPr lang="en-US" altLang="ja-JP" sz="2400" dirty="0">
              <a:latin typeface="MS PGothic" charset="-128"/>
              <a:ea typeface="MS PGothic" charset="-128"/>
              <a:cs typeface="MS PGothic" charset="-128"/>
            </a:endParaRPr>
          </a:p>
          <a:p>
            <a:pPr marL="300038" lvl="1" indent="0">
              <a:buNone/>
            </a:pPr>
            <a:r>
              <a:rPr lang="en-US" altLang="ja-JP" sz="2400" dirty="0">
                <a:latin typeface="MS PGothic" charset="-128"/>
                <a:ea typeface="MS PGothic" charset="-128"/>
                <a:cs typeface="MS PGothic" charset="-128"/>
              </a:rPr>
              <a:t>Web</a:t>
            </a:r>
            <a:r>
              <a:rPr lang="ja-JP" altLang="en-US" sz="2400" dirty="0">
                <a:latin typeface="MS PGothic" charset="-128"/>
                <a:ea typeface="MS PGothic" charset="-128"/>
                <a:cs typeface="MS PGothic" charset="-128"/>
              </a:rPr>
              <a:t>ブラウザで動作する</a:t>
            </a:r>
            <a:r>
              <a:rPr lang="ja-JP" altLang="en-US" sz="2400" dirty="0">
                <a:solidFill>
                  <a:srgbClr val="0070C0"/>
                </a:solidFill>
                <a:latin typeface="MS PGothic" charset="-128"/>
                <a:ea typeface="MS PGothic" charset="-128"/>
                <a:cs typeface="MS PGothic" charset="-128"/>
              </a:rPr>
              <a:t>構築演習支援システム</a:t>
            </a:r>
            <a:endParaRPr lang="en-US" altLang="ja-JP" sz="2400" dirty="0">
              <a:solidFill>
                <a:srgbClr val="0070C0"/>
              </a:solidFill>
              <a:latin typeface="MS PGothic" charset="-128"/>
              <a:ea typeface="MS PGothic" charset="-128"/>
              <a:cs typeface="MS PGothic" charset="-128"/>
            </a:endParaRPr>
          </a:p>
          <a:p>
            <a:pPr marL="300038" lvl="1" indent="0">
              <a:buNone/>
            </a:pPr>
            <a:endParaRPr lang="en-US" altLang="ja-JP" sz="2400" dirty="0">
              <a:solidFill>
                <a:srgbClr val="0070C0"/>
              </a:solidFill>
              <a:latin typeface="MS PGothic" charset="-128"/>
              <a:ea typeface="MS PGothic" charset="-128"/>
              <a:cs typeface="MS PGothic" charset="-128"/>
            </a:endParaRPr>
          </a:p>
          <a:p>
            <a:pPr marL="300038" lvl="1" indent="0">
              <a:buNone/>
            </a:pPr>
            <a:r>
              <a:rPr lang="ja-JP" altLang="en-US" sz="2400" u="sng" dirty="0">
                <a:solidFill>
                  <a:srgbClr val="000000"/>
                </a:solidFill>
                <a:latin typeface="MS PGothic" charset="-128"/>
                <a:ea typeface="MS PGothic" charset="-128"/>
                <a:cs typeface="MS PGothic" charset="-128"/>
              </a:rPr>
              <a:t>実践練習と評価</a:t>
            </a:r>
            <a:r>
              <a:rPr lang="ja-JP" altLang="en-US" sz="2400" dirty="0">
                <a:solidFill>
                  <a:srgbClr val="000000"/>
                </a:solidFill>
                <a:latin typeface="MS PGothic" charset="-128"/>
                <a:ea typeface="MS PGothic" charset="-128"/>
                <a:cs typeface="MS PGothic" charset="-128"/>
              </a:rPr>
              <a:t>の部分しか実装していない</a:t>
            </a:r>
          </a:p>
          <a:p>
            <a:pPr marL="0" indent="0">
              <a:buNone/>
            </a:pPr>
            <a:endParaRPr kumimoji="1" lang="ja-JP" altLang="en-US" dirty="0"/>
          </a:p>
        </p:txBody>
      </p:sp>
    </p:spTree>
    <p:extLst>
      <p:ext uri="{BB962C8B-B14F-4D97-AF65-F5344CB8AC3E}">
        <p14:creationId xmlns:p14="http://schemas.microsoft.com/office/powerpoint/2010/main" val="1042121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latin typeface="MS Gothic" charset="-128"/>
                <a:ea typeface="MS Gothic" charset="-128"/>
                <a:cs typeface="MS Gothic" charset="-128"/>
              </a:rPr>
              <a:t>学習支援システムの先行研究</a:t>
            </a:r>
            <a:endParaRPr kumimoji="1" lang="ja-JP" altLang="en-US" dirty="0">
              <a:latin typeface="MS Gothic" charset="-128"/>
              <a:ea typeface="MS Gothic" charset="-128"/>
              <a:cs typeface="MS Gothic" charset="-128"/>
            </a:endParaRPr>
          </a:p>
        </p:txBody>
      </p:sp>
      <p:sp>
        <p:nvSpPr>
          <p:cNvPr id="3" name="コンテンツ プレースホルダー 2"/>
          <p:cNvSpPr>
            <a:spLocks noGrp="1"/>
          </p:cNvSpPr>
          <p:nvPr>
            <p:ph idx="1"/>
          </p:nvPr>
        </p:nvSpPr>
        <p:spPr/>
        <p:txBody>
          <a:bodyPr/>
          <a:lstStyle/>
          <a:p>
            <a:pPr marL="0" indent="0">
              <a:buNone/>
            </a:pPr>
            <a:r>
              <a:rPr lang="ja-JP" altLang="en-US" sz="2400" dirty="0">
                <a:latin typeface="MS PGothic" charset="-128"/>
                <a:ea typeface="MS PGothic" charset="-128"/>
                <a:cs typeface="MS PGothic" charset="-128"/>
              </a:rPr>
              <a:t>北澤ら（</a:t>
            </a:r>
            <a:r>
              <a:rPr lang="en-US" altLang="ja-JP" sz="2400" dirty="0">
                <a:latin typeface="MS PGothic" charset="-128"/>
                <a:ea typeface="MS PGothic" charset="-128"/>
                <a:cs typeface="MS PGothic" charset="-128"/>
              </a:rPr>
              <a:t>2012</a:t>
            </a:r>
            <a:r>
              <a:rPr lang="ja-JP" altLang="en-US" sz="2400" dirty="0">
                <a:latin typeface="MS PGothic" charset="-128"/>
                <a:ea typeface="MS PGothic" charset="-128"/>
                <a:cs typeface="MS PGothic" charset="-128"/>
              </a:rPr>
              <a:t>）</a:t>
            </a:r>
            <a:endParaRPr lang="en-US" altLang="ja-JP" sz="2400" dirty="0">
              <a:latin typeface="MS PGothic" charset="-128"/>
              <a:ea typeface="MS PGothic" charset="-128"/>
              <a:cs typeface="MS PGothic" charset="-128"/>
            </a:endParaRPr>
          </a:p>
          <a:p>
            <a:pPr marL="0" indent="0">
              <a:buNone/>
            </a:pPr>
            <a:endParaRPr lang="en-US" altLang="ja-JP" sz="2400" dirty="0">
              <a:latin typeface="MS PGothic" charset="-128"/>
              <a:ea typeface="MS PGothic" charset="-128"/>
              <a:cs typeface="MS PGothic" charset="-128"/>
            </a:endParaRPr>
          </a:p>
          <a:p>
            <a:pPr marL="300038" lvl="1" indent="0">
              <a:buNone/>
            </a:pPr>
            <a:r>
              <a:rPr lang="ja-JP" altLang="en-US" sz="2400" dirty="0">
                <a:latin typeface="MS PGothic" charset="-128"/>
                <a:ea typeface="MS PGothic" charset="-128"/>
                <a:cs typeface="MS PGothic" charset="-128"/>
              </a:rPr>
              <a:t>受講者は</a:t>
            </a:r>
            <a:r>
              <a:rPr lang="en-US" altLang="ja-JP" sz="2400" b="1" dirty="0">
                <a:solidFill>
                  <a:schemeClr val="accent5"/>
                </a:solidFill>
                <a:latin typeface="MS PGothic" charset="-128"/>
                <a:ea typeface="MS PGothic" charset="-128"/>
                <a:cs typeface="MS PGothic" charset="-128"/>
              </a:rPr>
              <a:t>20</a:t>
            </a:r>
            <a:r>
              <a:rPr lang="ja-JP" altLang="en-US" sz="2400" b="1" dirty="0">
                <a:solidFill>
                  <a:schemeClr val="accent5"/>
                </a:solidFill>
                <a:latin typeface="MS PGothic" charset="-128"/>
                <a:ea typeface="MS PGothic" charset="-128"/>
                <a:cs typeface="MS PGothic" charset="-128"/>
              </a:rPr>
              <a:t>名</a:t>
            </a:r>
            <a:r>
              <a:rPr lang="ja-JP" altLang="en-US" sz="2400" dirty="0">
                <a:latin typeface="MS PGothic" charset="-128"/>
                <a:ea typeface="MS PGothic" charset="-128"/>
                <a:cs typeface="MS PGothic" charset="-128"/>
              </a:rPr>
              <a:t>を想定</a:t>
            </a:r>
            <a:endParaRPr lang="en-US" altLang="ja-JP" sz="2400" dirty="0">
              <a:latin typeface="MS PGothic" charset="-128"/>
              <a:ea typeface="MS PGothic" charset="-128"/>
              <a:cs typeface="MS PGothic" charset="-128"/>
            </a:endParaRPr>
          </a:p>
          <a:p>
            <a:pPr marL="942975" lvl="2" indent="-342900">
              <a:buFontTx/>
              <a:buChar char="-"/>
            </a:pPr>
            <a:r>
              <a:rPr lang="ja-JP" altLang="en-US" sz="2100" dirty="0">
                <a:solidFill>
                  <a:srgbClr val="000000"/>
                </a:solidFill>
                <a:latin typeface="MS PGothic" charset="-128"/>
                <a:ea typeface="MS PGothic" charset="-128"/>
                <a:cs typeface="MS PGothic" charset="-128"/>
              </a:rPr>
              <a:t>情報ネットワーク概論</a:t>
            </a:r>
            <a:r>
              <a:rPr lang="ja-JP" altLang="en-US" sz="2100" dirty="0">
                <a:latin typeface="MS PGothic" charset="-128"/>
                <a:ea typeface="MS PGothic" charset="-128"/>
                <a:cs typeface="MS PGothic" charset="-128"/>
              </a:rPr>
              <a:t>を想定した</a:t>
            </a:r>
            <a:r>
              <a:rPr lang="en-US" altLang="ja-JP" sz="2100" b="1" dirty="0">
                <a:solidFill>
                  <a:srgbClr val="FF0000"/>
                </a:solidFill>
                <a:latin typeface="MS PGothic" charset="-128"/>
                <a:ea typeface="MS PGothic" charset="-128"/>
                <a:cs typeface="MS PGothic" charset="-128"/>
              </a:rPr>
              <a:t>150</a:t>
            </a:r>
            <a:r>
              <a:rPr lang="ja-JP" altLang="en-US" sz="2100" b="1" dirty="0">
                <a:solidFill>
                  <a:srgbClr val="FF0000"/>
                </a:solidFill>
                <a:latin typeface="MS PGothic" charset="-128"/>
                <a:ea typeface="MS PGothic" charset="-128"/>
                <a:cs typeface="MS PGothic" charset="-128"/>
              </a:rPr>
              <a:t>名以上</a:t>
            </a:r>
            <a:r>
              <a:rPr lang="ja-JP" altLang="en-US" sz="2100" dirty="0">
                <a:latin typeface="MS PGothic" charset="-128"/>
                <a:ea typeface="MS PGothic" charset="-128"/>
                <a:cs typeface="MS PGothic" charset="-128"/>
              </a:rPr>
              <a:t>の実用は難しい？</a:t>
            </a:r>
            <a:endParaRPr lang="en-US" altLang="ja-JP" sz="2400" dirty="0">
              <a:latin typeface="MS PGothic" charset="-128"/>
              <a:ea typeface="MS PGothic" charset="-128"/>
              <a:cs typeface="MS PGothic" charset="-128"/>
            </a:endParaRPr>
          </a:p>
          <a:p>
            <a:pPr marL="0" indent="0">
              <a:buNone/>
            </a:pPr>
            <a:endParaRPr kumimoji="1" lang="ja-JP" altLang="en-US" dirty="0"/>
          </a:p>
        </p:txBody>
      </p:sp>
      <p:sp>
        <p:nvSpPr>
          <p:cNvPr id="4" name="下矢印 3"/>
          <p:cNvSpPr/>
          <p:nvPr/>
        </p:nvSpPr>
        <p:spPr>
          <a:xfrm>
            <a:off x="4191001" y="3352800"/>
            <a:ext cx="406400" cy="647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solidFill>
                <a:prstClr val="white"/>
              </a:solidFill>
            </a:endParaRPr>
          </a:p>
        </p:txBody>
      </p:sp>
      <p:sp>
        <p:nvSpPr>
          <p:cNvPr id="5" name="テキスト ボックス 4"/>
          <p:cNvSpPr txBox="1"/>
          <p:nvPr/>
        </p:nvSpPr>
        <p:spPr>
          <a:xfrm>
            <a:off x="501655" y="4097321"/>
            <a:ext cx="8494633" cy="461665"/>
          </a:xfrm>
          <a:prstGeom prst="rect">
            <a:avLst/>
          </a:prstGeom>
          <a:noFill/>
        </p:spPr>
        <p:txBody>
          <a:bodyPr wrap="none" rtlCol="0">
            <a:spAutoFit/>
          </a:bodyPr>
          <a:lstStyle/>
          <a:p>
            <a:r>
              <a:rPr lang="ja-JP" altLang="en-US" sz="2400" b="1" dirty="0">
                <a:solidFill>
                  <a:prstClr val="black"/>
                </a:solidFill>
                <a:latin typeface="Meiryo" charset="-128"/>
                <a:ea typeface="Meiryo" charset="-128"/>
                <a:cs typeface="Meiryo" charset="-128"/>
              </a:rPr>
              <a:t>仮想マシンではない方法を用いたシステムであれば可能か？</a:t>
            </a:r>
          </a:p>
        </p:txBody>
      </p:sp>
    </p:spTree>
    <p:extLst>
      <p:ext uri="{BB962C8B-B14F-4D97-AF65-F5344CB8AC3E}">
        <p14:creationId xmlns:p14="http://schemas.microsoft.com/office/powerpoint/2010/main" val="26840983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latin typeface="MS Gothic" charset="-128"/>
                <a:ea typeface="MS Gothic" charset="-128"/>
                <a:cs typeface="MS Gothic" charset="-128"/>
              </a:rPr>
              <a:t>学習支援システムの先行研究</a:t>
            </a:r>
            <a:endParaRPr kumimoji="1" lang="ja-JP" altLang="en-US" dirty="0">
              <a:latin typeface="MS Gothic" charset="-128"/>
              <a:ea typeface="MS Gothic" charset="-128"/>
              <a:cs typeface="MS Gothic" charset="-128"/>
            </a:endParaRPr>
          </a:p>
        </p:txBody>
      </p:sp>
      <p:sp>
        <p:nvSpPr>
          <p:cNvPr id="3" name="コンテンツ プレースホルダー 2"/>
          <p:cNvSpPr>
            <a:spLocks noGrp="1"/>
          </p:cNvSpPr>
          <p:nvPr>
            <p:ph idx="1"/>
          </p:nvPr>
        </p:nvSpPr>
        <p:spPr/>
        <p:txBody>
          <a:bodyPr/>
          <a:lstStyle/>
          <a:p>
            <a:pPr marL="0" indent="0">
              <a:buNone/>
            </a:pPr>
            <a:r>
              <a:rPr lang="ja-JP" altLang="en-US" sz="2400" dirty="0">
                <a:latin typeface="MS PGothic" charset="-128"/>
                <a:ea typeface="MS PGothic" charset="-128"/>
                <a:cs typeface="MS PGothic" charset="-128"/>
              </a:rPr>
              <a:t>河野ら（</a:t>
            </a:r>
            <a:r>
              <a:rPr lang="en-US" altLang="ja-JP" sz="2400" dirty="0">
                <a:latin typeface="MS PGothic" charset="-128"/>
                <a:ea typeface="MS PGothic" charset="-128"/>
                <a:cs typeface="MS PGothic" charset="-128"/>
              </a:rPr>
              <a:t>2016</a:t>
            </a:r>
            <a:r>
              <a:rPr lang="ja-JP" altLang="en-US" sz="2400" dirty="0">
                <a:latin typeface="MS PGothic" charset="-128"/>
                <a:ea typeface="MS PGothic" charset="-128"/>
                <a:cs typeface="MS PGothic" charset="-128"/>
              </a:rPr>
              <a:t>）</a:t>
            </a:r>
            <a:endParaRPr lang="en-US" altLang="ja-JP" sz="2400" dirty="0">
              <a:latin typeface="MS PGothic" charset="-128"/>
              <a:ea typeface="MS PGothic" charset="-128"/>
              <a:cs typeface="MS PGothic" charset="-128"/>
            </a:endParaRPr>
          </a:p>
          <a:p>
            <a:pPr marL="0" indent="0">
              <a:buNone/>
            </a:pPr>
            <a:endParaRPr lang="en-US" altLang="ja-JP" sz="600" dirty="0">
              <a:latin typeface="MS PGothic" charset="-128"/>
              <a:ea typeface="MS PGothic" charset="-128"/>
              <a:cs typeface="MS PGothic" charset="-128"/>
            </a:endParaRPr>
          </a:p>
          <a:p>
            <a:pPr marL="300038" lvl="1" indent="0">
              <a:buNone/>
            </a:pPr>
            <a:r>
              <a:rPr lang="ja-JP" altLang="en-US" sz="2400" dirty="0">
                <a:latin typeface="MS PGothic" charset="-128"/>
                <a:ea typeface="MS PGothic" charset="-128"/>
                <a:cs typeface="MS PGothic" charset="-128"/>
              </a:rPr>
              <a:t>仮想マシンの代わりにネットワークシミュレータでシミュレーションを行う</a:t>
            </a:r>
            <a:endParaRPr lang="en-US" altLang="ja-JP" sz="2400" dirty="0">
              <a:latin typeface="MS PGothic" charset="-128"/>
              <a:ea typeface="MS PGothic" charset="-128"/>
              <a:cs typeface="MS PGothic" charset="-128"/>
            </a:endParaRPr>
          </a:p>
          <a:p>
            <a:pPr marL="300038" lvl="1" indent="0">
              <a:buNone/>
            </a:pPr>
            <a:r>
              <a:rPr lang="en-US" altLang="ja-JP" sz="2400" dirty="0">
                <a:latin typeface="MS PGothic" charset="-128"/>
                <a:ea typeface="MS PGothic" charset="-128"/>
                <a:cs typeface="MS PGothic" charset="-128"/>
              </a:rPr>
              <a:t>	</a:t>
            </a:r>
            <a:r>
              <a:rPr lang="en-US" altLang="ja-JP" sz="2100" dirty="0">
                <a:latin typeface="MS PGothic" charset="-128"/>
                <a:ea typeface="MS PGothic" charset="-128"/>
                <a:cs typeface="MS PGothic" charset="-128"/>
              </a:rPr>
              <a:t>- </a:t>
            </a:r>
            <a:r>
              <a:rPr lang="ja-JP" altLang="en-US" sz="2100" dirty="0" smtClean="0">
                <a:latin typeface="MS PGothic" charset="-128"/>
                <a:ea typeface="MS PGothic" charset="-128"/>
                <a:cs typeface="MS PGothic" charset="-128"/>
              </a:rPr>
              <a:t>汎用の</a:t>
            </a:r>
            <a:r>
              <a:rPr lang="ja-JP" altLang="en-US" sz="2100" dirty="0">
                <a:latin typeface="MS PGothic" charset="-128"/>
                <a:ea typeface="MS PGothic" charset="-128"/>
                <a:cs typeface="MS PGothic" charset="-128"/>
              </a:rPr>
              <a:t>シミュレータである</a:t>
            </a:r>
            <a:r>
              <a:rPr lang="en-US" altLang="ja-JP" sz="2100" dirty="0">
                <a:solidFill>
                  <a:srgbClr val="FF0000"/>
                </a:solidFill>
                <a:latin typeface="MS PGothic" charset="-128"/>
                <a:ea typeface="MS PGothic" charset="-128"/>
                <a:cs typeface="MS PGothic" charset="-128"/>
              </a:rPr>
              <a:t>ns-3</a:t>
            </a:r>
            <a:r>
              <a:rPr lang="ja-JP" altLang="en-US" sz="2100" dirty="0">
                <a:latin typeface="MS PGothic" charset="-128"/>
                <a:ea typeface="MS PGothic" charset="-128"/>
                <a:cs typeface="MS PGothic" charset="-128"/>
              </a:rPr>
              <a:t>を使用</a:t>
            </a:r>
            <a:endParaRPr lang="en-US" altLang="ja-JP" sz="2400" dirty="0">
              <a:latin typeface="MS PGothic" charset="-128"/>
              <a:ea typeface="MS PGothic" charset="-128"/>
              <a:cs typeface="MS PGothic" charset="-128"/>
            </a:endParaRPr>
          </a:p>
          <a:p>
            <a:pPr marL="300038" lvl="1" indent="0">
              <a:buNone/>
            </a:pPr>
            <a:r>
              <a:rPr lang="ja-JP" altLang="en-US" sz="2400" dirty="0">
                <a:latin typeface="MS PGothic" charset="-128"/>
                <a:ea typeface="MS PGothic" charset="-128"/>
                <a:cs typeface="MS PGothic" charset="-128"/>
              </a:rPr>
              <a:t>汎用の学習管理システムである</a:t>
            </a:r>
            <a:r>
              <a:rPr lang="en-US" altLang="ja-JP" sz="2400" dirty="0">
                <a:solidFill>
                  <a:schemeClr val="accent2"/>
                </a:solidFill>
                <a:latin typeface="MS PGothic" charset="-128"/>
                <a:ea typeface="MS PGothic" charset="-128"/>
                <a:cs typeface="MS PGothic" charset="-128"/>
              </a:rPr>
              <a:t>Moodle</a:t>
            </a:r>
            <a:r>
              <a:rPr lang="ja-JP" altLang="en-US" sz="2400" dirty="0">
                <a:latin typeface="MS PGothic" charset="-128"/>
                <a:ea typeface="MS PGothic" charset="-128"/>
                <a:cs typeface="MS PGothic" charset="-128"/>
              </a:rPr>
              <a:t>を用いることで学習支援範囲を拡大</a:t>
            </a:r>
            <a:endParaRPr lang="en-US" altLang="ja-JP" sz="2400" dirty="0">
              <a:solidFill>
                <a:srgbClr val="0070C0"/>
              </a:solidFill>
              <a:latin typeface="MS PGothic" charset="-128"/>
              <a:ea typeface="MS PGothic" charset="-128"/>
              <a:cs typeface="MS PGothic" charset="-128"/>
            </a:endParaRPr>
          </a:p>
        </p:txBody>
      </p:sp>
    </p:spTree>
    <p:extLst>
      <p:ext uri="{BB962C8B-B14F-4D97-AF65-F5344CB8AC3E}">
        <p14:creationId xmlns:p14="http://schemas.microsoft.com/office/powerpoint/2010/main" val="17216237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latin typeface="MS Gothic" charset="-128"/>
                <a:ea typeface="MS Gothic" charset="-128"/>
                <a:cs typeface="MS Gothic" charset="-128"/>
              </a:rPr>
              <a:t>学習支援システムの先行研究</a:t>
            </a:r>
            <a:endParaRPr kumimoji="1" lang="ja-JP" altLang="en-US" dirty="0">
              <a:latin typeface="MS Gothic" charset="-128"/>
              <a:ea typeface="MS Gothic" charset="-128"/>
              <a:cs typeface="MS Gothic" charset="-128"/>
            </a:endParaRPr>
          </a:p>
        </p:txBody>
      </p:sp>
      <p:sp>
        <p:nvSpPr>
          <p:cNvPr id="3" name="コンテンツ プレースホルダー 2"/>
          <p:cNvSpPr>
            <a:spLocks noGrp="1"/>
          </p:cNvSpPr>
          <p:nvPr>
            <p:ph idx="1"/>
          </p:nvPr>
        </p:nvSpPr>
        <p:spPr/>
        <p:txBody>
          <a:bodyPr/>
          <a:lstStyle/>
          <a:p>
            <a:pPr marL="0" indent="0">
              <a:buNone/>
            </a:pPr>
            <a:r>
              <a:rPr lang="ja-JP" altLang="en-US" sz="2400" dirty="0">
                <a:latin typeface="MS PGothic" charset="-128"/>
                <a:ea typeface="MS PGothic" charset="-128"/>
                <a:cs typeface="MS PGothic" charset="-128"/>
              </a:rPr>
              <a:t>河野ら（</a:t>
            </a:r>
            <a:r>
              <a:rPr lang="en-US" altLang="ja-JP" sz="2400" dirty="0">
                <a:latin typeface="MS PGothic" charset="-128"/>
                <a:ea typeface="MS PGothic" charset="-128"/>
                <a:cs typeface="MS PGothic" charset="-128"/>
              </a:rPr>
              <a:t>2016</a:t>
            </a:r>
            <a:r>
              <a:rPr lang="ja-JP" altLang="en-US" sz="2400" dirty="0">
                <a:latin typeface="MS PGothic" charset="-128"/>
                <a:ea typeface="MS PGothic" charset="-128"/>
                <a:cs typeface="MS PGothic" charset="-128"/>
              </a:rPr>
              <a:t>）</a:t>
            </a:r>
            <a:endParaRPr lang="en-US" altLang="ja-JP" sz="2400" dirty="0">
              <a:latin typeface="MS PGothic" charset="-128"/>
              <a:ea typeface="MS PGothic" charset="-128"/>
              <a:cs typeface="MS PGothic" charset="-128"/>
            </a:endParaRPr>
          </a:p>
          <a:p>
            <a:pPr marL="0" indent="0">
              <a:buNone/>
            </a:pPr>
            <a:endParaRPr lang="en-US" altLang="ja-JP" sz="2400" dirty="0">
              <a:latin typeface="MS PGothic" charset="-128"/>
              <a:ea typeface="MS PGothic" charset="-128"/>
              <a:cs typeface="MS PGothic" charset="-128"/>
            </a:endParaRPr>
          </a:p>
          <a:p>
            <a:pPr marL="642938" lvl="1" indent="-342900"/>
            <a:r>
              <a:rPr lang="ja-JP" altLang="en-US" sz="2400" dirty="0">
                <a:latin typeface="MS PGothic" charset="-128"/>
                <a:ea typeface="MS PGothic" charset="-128"/>
                <a:cs typeface="MS PGothic" charset="-128"/>
              </a:rPr>
              <a:t>スター型とバス型を使い分けることができない</a:t>
            </a:r>
            <a:endParaRPr lang="en-US" altLang="ja-JP" sz="2400" dirty="0">
              <a:latin typeface="MS PGothic" charset="-128"/>
              <a:ea typeface="MS PGothic" charset="-128"/>
              <a:cs typeface="MS PGothic" charset="-128"/>
            </a:endParaRPr>
          </a:p>
          <a:p>
            <a:pPr marL="642938" lvl="1" indent="-342900"/>
            <a:r>
              <a:rPr lang="ja-JP" altLang="en-US" sz="2400" dirty="0">
                <a:latin typeface="MS PGothic" charset="-128"/>
                <a:ea typeface="MS PGothic" charset="-128"/>
                <a:cs typeface="MS PGothic" charset="-128"/>
              </a:rPr>
              <a:t>システムの</a:t>
            </a:r>
            <a:r>
              <a:rPr lang="ja-JP" altLang="en-US" sz="2400" dirty="0">
                <a:solidFill>
                  <a:srgbClr val="FF0000"/>
                </a:solidFill>
                <a:latin typeface="MS PGothic" charset="-128"/>
                <a:ea typeface="MS PGothic" charset="-128"/>
                <a:cs typeface="MS PGothic" charset="-128"/>
              </a:rPr>
              <a:t>同時実行数</a:t>
            </a:r>
            <a:r>
              <a:rPr lang="en-US" altLang="ja-JP" sz="2400" dirty="0">
                <a:solidFill>
                  <a:srgbClr val="FF0000"/>
                </a:solidFill>
                <a:latin typeface="MS PGothic" charset="-128"/>
                <a:ea typeface="MS PGothic" charset="-128"/>
                <a:cs typeface="MS PGothic" charset="-128"/>
              </a:rPr>
              <a:t>60</a:t>
            </a:r>
            <a:r>
              <a:rPr lang="ja-JP" altLang="en-US" sz="2400" dirty="0">
                <a:latin typeface="MS PGothic" charset="-128"/>
                <a:ea typeface="MS PGothic" charset="-128"/>
                <a:cs typeface="MS PGothic" charset="-128"/>
              </a:rPr>
              <a:t>を超えると１分待たされる</a:t>
            </a:r>
            <a:endParaRPr lang="en-US" altLang="ja-JP" sz="2400" dirty="0">
              <a:latin typeface="MS PGothic" charset="-128"/>
              <a:ea typeface="MS PGothic" charset="-128"/>
              <a:cs typeface="MS PGothic" charset="-128"/>
            </a:endParaRPr>
          </a:p>
          <a:p>
            <a:pPr marL="642938" lvl="1" indent="-342900"/>
            <a:r>
              <a:rPr lang="en-US" altLang="ja-JP" sz="2400" dirty="0">
                <a:latin typeface="MS PGothic" charset="-128"/>
                <a:ea typeface="MS PGothic" charset="-128"/>
                <a:cs typeface="MS PGothic" charset="-128"/>
              </a:rPr>
              <a:t>Moodle</a:t>
            </a:r>
            <a:r>
              <a:rPr lang="ja-JP" altLang="en-US" sz="2400" dirty="0">
                <a:latin typeface="MS PGothic" charset="-128"/>
                <a:ea typeface="MS PGothic" charset="-128"/>
                <a:cs typeface="MS PGothic" charset="-128"/>
              </a:rPr>
              <a:t>の機能との連携ができていない</a:t>
            </a:r>
            <a:endParaRPr lang="en-US" altLang="ja-JP" sz="2400" dirty="0">
              <a:latin typeface="MS PGothic" charset="-128"/>
              <a:ea typeface="MS PGothic" charset="-128"/>
              <a:cs typeface="MS PGothic" charset="-128"/>
            </a:endParaRPr>
          </a:p>
          <a:p>
            <a:pPr marL="642938" lvl="1" indent="-342900"/>
            <a:r>
              <a:rPr lang="ja-JP" altLang="en-US" sz="2400" dirty="0">
                <a:latin typeface="MS PGothic" charset="-128"/>
                <a:ea typeface="MS PGothic" charset="-128"/>
                <a:cs typeface="MS PGothic" charset="-128"/>
              </a:rPr>
              <a:t>実際に扱ってもらえていない</a:t>
            </a:r>
            <a:endParaRPr lang="en-US" altLang="ja-JP" sz="2400" dirty="0">
              <a:latin typeface="MS PGothic" charset="-128"/>
              <a:ea typeface="MS PGothic" charset="-128"/>
              <a:cs typeface="MS PGothic" charset="-128"/>
            </a:endParaRPr>
          </a:p>
          <a:p>
            <a:pPr marL="300038" lvl="1" indent="0">
              <a:buNone/>
            </a:pPr>
            <a:r>
              <a:rPr lang="en-US" altLang="ja-JP" sz="2400" dirty="0">
                <a:latin typeface="MS PGothic" charset="-128"/>
                <a:ea typeface="MS PGothic" charset="-128"/>
                <a:cs typeface="MS PGothic" charset="-128"/>
              </a:rPr>
              <a:t>									…</a:t>
            </a:r>
            <a:r>
              <a:rPr lang="en-US" altLang="ja-JP" sz="2400" dirty="0" err="1">
                <a:latin typeface="MS PGothic" charset="-128"/>
                <a:ea typeface="MS PGothic" charset="-128"/>
                <a:cs typeface="MS PGothic" charset="-128"/>
              </a:rPr>
              <a:t>etc</a:t>
            </a:r>
            <a:endParaRPr lang="en-US" altLang="ja-JP" sz="2400" dirty="0">
              <a:latin typeface="MS PGothic" charset="-128"/>
              <a:ea typeface="MS PGothic" charset="-128"/>
              <a:cs typeface="MS PGothic" charset="-128"/>
            </a:endParaRPr>
          </a:p>
          <a:p>
            <a:pPr marL="300038" lvl="1" indent="0">
              <a:buNone/>
            </a:pPr>
            <a:endParaRPr lang="en-US" altLang="ja-JP" sz="2400" dirty="0">
              <a:latin typeface="MS PGothic" charset="-128"/>
              <a:ea typeface="MS PGothic" charset="-128"/>
              <a:cs typeface="MS PGothic" charset="-128"/>
            </a:endParaRPr>
          </a:p>
        </p:txBody>
      </p:sp>
    </p:spTree>
    <p:extLst>
      <p:ext uri="{BB962C8B-B14F-4D97-AF65-F5344CB8AC3E}">
        <p14:creationId xmlns:p14="http://schemas.microsoft.com/office/powerpoint/2010/main" val="27268708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latin typeface="MS Gothic" charset="-128"/>
                <a:ea typeface="MS Gothic" charset="-128"/>
                <a:cs typeface="MS Gothic" charset="-128"/>
              </a:rPr>
              <a:t>研究目的</a:t>
            </a:r>
            <a:endParaRPr kumimoji="1" lang="ja-JP" altLang="en-US" dirty="0">
              <a:latin typeface="MS Gothic" charset="-128"/>
              <a:ea typeface="MS Gothic" charset="-128"/>
              <a:cs typeface="MS Gothic" charset="-128"/>
            </a:endParaRPr>
          </a:p>
        </p:txBody>
      </p:sp>
      <p:sp>
        <p:nvSpPr>
          <p:cNvPr id="3" name="コンテンツ プレースホルダー 2"/>
          <p:cNvSpPr>
            <a:spLocks noGrp="1"/>
          </p:cNvSpPr>
          <p:nvPr>
            <p:ph idx="1"/>
          </p:nvPr>
        </p:nvSpPr>
        <p:spPr/>
        <p:txBody>
          <a:bodyPr>
            <a:normAutofit fontScale="92500" lnSpcReduction="10000"/>
          </a:bodyPr>
          <a:lstStyle/>
          <a:p>
            <a:pPr marL="0" indent="0">
              <a:lnSpc>
                <a:spcPct val="150000"/>
              </a:lnSpc>
              <a:buNone/>
            </a:pPr>
            <a:r>
              <a:rPr lang="en-US" altLang="ja-JP" sz="2400" dirty="0">
                <a:solidFill>
                  <a:srgbClr val="000000"/>
                </a:solidFill>
                <a:latin typeface="MS PGothic" charset="-128"/>
                <a:ea typeface="MS PGothic" charset="-128"/>
                <a:cs typeface="MS PGothic" charset="-128"/>
              </a:rPr>
              <a:t>UI</a:t>
            </a:r>
            <a:r>
              <a:rPr lang="ja-JP" altLang="en-US" sz="2400" dirty="0">
                <a:solidFill>
                  <a:srgbClr val="000000"/>
                </a:solidFill>
                <a:latin typeface="MS PGothic" charset="-128"/>
                <a:ea typeface="MS PGothic" charset="-128"/>
                <a:cs typeface="MS PGothic" charset="-128"/>
              </a:rPr>
              <a:t>の大幅な改善</a:t>
            </a:r>
            <a:endParaRPr lang="en-US" altLang="ja-JP" sz="2400" dirty="0">
              <a:solidFill>
                <a:srgbClr val="000000"/>
              </a:solidFill>
              <a:latin typeface="MS PGothic" charset="-128"/>
              <a:ea typeface="MS PGothic" charset="-128"/>
              <a:cs typeface="MS PGothic" charset="-128"/>
            </a:endParaRPr>
          </a:p>
          <a:p>
            <a:pPr marL="300038" lvl="1" indent="0">
              <a:lnSpc>
                <a:spcPct val="150000"/>
              </a:lnSpc>
              <a:buNone/>
            </a:pPr>
            <a:r>
              <a:rPr lang="en-US" altLang="ja-JP" sz="2400" dirty="0">
                <a:latin typeface="MS PGothic" charset="-128"/>
                <a:ea typeface="MS PGothic" charset="-128"/>
                <a:cs typeface="MS PGothic" charset="-128"/>
              </a:rPr>
              <a:t>-</a:t>
            </a:r>
            <a:r>
              <a:rPr lang="en-US" altLang="ja-JP" sz="2400" dirty="0">
                <a:solidFill>
                  <a:schemeClr val="accent6">
                    <a:lumMod val="75000"/>
                  </a:schemeClr>
                </a:solidFill>
                <a:latin typeface="MS PGothic" charset="-128"/>
                <a:ea typeface="MS PGothic" charset="-128"/>
                <a:cs typeface="MS PGothic" charset="-128"/>
              </a:rPr>
              <a:t> </a:t>
            </a:r>
            <a:r>
              <a:rPr lang="ja-JP" altLang="en-US" sz="2400">
                <a:latin typeface="MS PGothic" charset="-128"/>
                <a:ea typeface="MS PGothic" charset="-128"/>
                <a:cs typeface="MS PGothic" charset="-128"/>
              </a:rPr>
              <a:t>描画の改善や</a:t>
            </a:r>
            <a:r>
              <a:rPr lang="ja-JP" altLang="en-US" sz="2400" dirty="0">
                <a:latin typeface="MS PGothic" charset="-128"/>
                <a:ea typeface="MS PGothic" charset="-128"/>
                <a:cs typeface="MS PGothic" charset="-128"/>
              </a:rPr>
              <a:t>機能の追加など</a:t>
            </a:r>
            <a:endParaRPr lang="en-US" altLang="ja-JP" sz="2400" dirty="0">
              <a:latin typeface="MS PGothic" charset="-128"/>
              <a:ea typeface="MS PGothic" charset="-128"/>
              <a:cs typeface="MS PGothic" charset="-128"/>
            </a:endParaRPr>
          </a:p>
          <a:p>
            <a:pPr marL="0" indent="0">
              <a:lnSpc>
                <a:spcPct val="150000"/>
              </a:lnSpc>
              <a:buNone/>
            </a:pPr>
            <a:r>
              <a:rPr lang="en-US" altLang="ja-JP" sz="2400" dirty="0">
                <a:solidFill>
                  <a:srgbClr val="000000"/>
                </a:solidFill>
                <a:latin typeface="MS PGothic" charset="-128"/>
                <a:ea typeface="MS PGothic" charset="-128"/>
                <a:cs typeface="MS PGothic" charset="-128"/>
              </a:rPr>
              <a:t>150</a:t>
            </a:r>
            <a:r>
              <a:rPr lang="ja-JP" altLang="en-US" sz="2400" dirty="0">
                <a:solidFill>
                  <a:srgbClr val="000000"/>
                </a:solidFill>
                <a:latin typeface="MS PGothic" charset="-128"/>
                <a:ea typeface="MS PGothic" charset="-128"/>
                <a:cs typeface="MS PGothic" charset="-128"/>
              </a:rPr>
              <a:t>名規模</a:t>
            </a:r>
            <a:r>
              <a:rPr lang="ja-JP" altLang="en-US" sz="2400" dirty="0">
                <a:latin typeface="MS PGothic" charset="-128"/>
                <a:ea typeface="MS PGothic" charset="-128"/>
                <a:cs typeface="MS PGothic" charset="-128"/>
              </a:rPr>
              <a:t>の同時アクセスに耐えるシステム</a:t>
            </a:r>
            <a:endParaRPr lang="en-US" altLang="ja-JP" sz="2400" dirty="0">
              <a:latin typeface="MS PGothic" charset="-128"/>
              <a:ea typeface="MS PGothic" charset="-128"/>
              <a:cs typeface="MS PGothic" charset="-128"/>
            </a:endParaRPr>
          </a:p>
          <a:p>
            <a:pPr marL="300038" lvl="1" indent="0">
              <a:lnSpc>
                <a:spcPct val="150000"/>
              </a:lnSpc>
              <a:buNone/>
            </a:pPr>
            <a:r>
              <a:rPr lang="en-US" altLang="ja-JP" sz="2400" dirty="0">
                <a:latin typeface="MS PGothic" charset="-128"/>
                <a:ea typeface="MS PGothic" charset="-128"/>
                <a:cs typeface="MS PGothic" charset="-128"/>
              </a:rPr>
              <a:t>-</a:t>
            </a:r>
            <a:r>
              <a:rPr lang="en-US" altLang="ja-JP" sz="2400" dirty="0">
                <a:solidFill>
                  <a:schemeClr val="accent6">
                    <a:lumMod val="75000"/>
                  </a:schemeClr>
                </a:solidFill>
                <a:latin typeface="MS PGothic" charset="-128"/>
                <a:ea typeface="MS PGothic" charset="-128"/>
                <a:cs typeface="MS PGothic" charset="-128"/>
              </a:rPr>
              <a:t> </a:t>
            </a:r>
            <a:r>
              <a:rPr lang="ja-JP" altLang="en-US" sz="2400" dirty="0">
                <a:solidFill>
                  <a:schemeClr val="accent2"/>
                </a:solidFill>
                <a:latin typeface="MS PGothic" charset="-128"/>
                <a:ea typeface="MS PGothic" charset="-128"/>
                <a:cs typeface="MS PGothic" charset="-128"/>
              </a:rPr>
              <a:t>自作判定システム</a:t>
            </a:r>
            <a:r>
              <a:rPr lang="ja-JP" altLang="en-US" sz="2400" dirty="0">
                <a:latin typeface="MS PGothic" charset="-128"/>
                <a:ea typeface="MS PGothic" charset="-128"/>
                <a:cs typeface="MS PGothic" charset="-128"/>
              </a:rPr>
              <a:t>の利用</a:t>
            </a:r>
            <a:endParaRPr lang="en-US" altLang="ja-JP" sz="2400" dirty="0">
              <a:latin typeface="MS PGothic" charset="-128"/>
              <a:ea typeface="MS PGothic" charset="-128"/>
              <a:cs typeface="MS PGothic" charset="-128"/>
            </a:endParaRPr>
          </a:p>
          <a:p>
            <a:pPr marL="0" indent="0">
              <a:lnSpc>
                <a:spcPct val="150000"/>
              </a:lnSpc>
              <a:buNone/>
            </a:pPr>
            <a:r>
              <a:rPr lang="ja-JP" altLang="en-US" sz="2400" dirty="0">
                <a:latin typeface="MS PGothic" charset="-128"/>
                <a:ea typeface="MS PGothic" charset="-128"/>
                <a:cs typeface="MS PGothic" charset="-128"/>
              </a:rPr>
              <a:t>基礎学習から構築演習まで一貫して行える</a:t>
            </a:r>
            <a:r>
              <a:rPr lang="ja-JP" altLang="en-US" sz="2400" dirty="0">
                <a:solidFill>
                  <a:srgbClr val="000000"/>
                </a:solidFill>
                <a:latin typeface="MS PGothic" charset="-128"/>
                <a:ea typeface="MS PGothic" charset="-128"/>
                <a:cs typeface="MS PGothic" charset="-128"/>
              </a:rPr>
              <a:t>環境</a:t>
            </a:r>
            <a:endParaRPr lang="en-US" altLang="ja-JP" sz="2400" dirty="0">
              <a:solidFill>
                <a:srgbClr val="000000"/>
              </a:solidFill>
              <a:latin typeface="MS PGothic" charset="-128"/>
              <a:ea typeface="MS PGothic" charset="-128"/>
              <a:cs typeface="MS PGothic" charset="-128"/>
            </a:endParaRPr>
          </a:p>
          <a:p>
            <a:pPr marL="300038" lvl="1" indent="0">
              <a:lnSpc>
                <a:spcPct val="150000"/>
              </a:lnSpc>
              <a:buNone/>
            </a:pPr>
            <a:r>
              <a:rPr lang="en-US" altLang="ja-JP" sz="2400" dirty="0">
                <a:latin typeface="MS PGothic" charset="-128"/>
                <a:ea typeface="MS PGothic" charset="-128"/>
                <a:cs typeface="MS PGothic" charset="-128"/>
              </a:rPr>
              <a:t>-</a:t>
            </a:r>
            <a:r>
              <a:rPr lang="en-US" altLang="ja-JP" sz="2400" dirty="0">
                <a:solidFill>
                  <a:schemeClr val="accent6">
                    <a:lumMod val="75000"/>
                  </a:schemeClr>
                </a:solidFill>
                <a:latin typeface="MS PGothic" charset="-128"/>
                <a:ea typeface="MS PGothic" charset="-128"/>
                <a:cs typeface="MS PGothic" charset="-128"/>
              </a:rPr>
              <a:t> </a:t>
            </a:r>
            <a:r>
              <a:rPr lang="ja-JP" altLang="en-US" sz="2400" dirty="0">
                <a:solidFill>
                  <a:schemeClr val="accent2"/>
                </a:solidFill>
                <a:latin typeface="MS PGothic" charset="-128"/>
                <a:ea typeface="MS PGothic" charset="-128"/>
                <a:cs typeface="MS PGothic" charset="-128"/>
              </a:rPr>
              <a:t>学習管理システム（</a:t>
            </a:r>
            <a:r>
              <a:rPr lang="en-US" altLang="ja-JP" sz="2400" dirty="0">
                <a:solidFill>
                  <a:schemeClr val="accent2"/>
                </a:solidFill>
                <a:latin typeface="MS PGothic" charset="-128"/>
                <a:ea typeface="MS PGothic" charset="-128"/>
                <a:cs typeface="MS PGothic" charset="-128"/>
              </a:rPr>
              <a:t>Moodle</a:t>
            </a:r>
            <a:r>
              <a:rPr lang="ja-JP" altLang="en-US" sz="2400" dirty="0">
                <a:solidFill>
                  <a:schemeClr val="accent2"/>
                </a:solidFill>
                <a:latin typeface="MS PGothic" charset="-128"/>
                <a:ea typeface="MS PGothic" charset="-128"/>
                <a:cs typeface="MS PGothic" charset="-128"/>
              </a:rPr>
              <a:t>）</a:t>
            </a:r>
            <a:r>
              <a:rPr lang="ja-JP" altLang="en-US" sz="2400" dirty="0">
                <a:latin typeface="MS PGothic" charset="-128"/>
                <a:ea typeface="MS PGothic" charset="-128"/>
                <a:cs typeface="MS PGothic" charset="-128"/>
              </a:rPr>
              <a:t>との連携</a:t>
            </a:r>
            <a:endParaRPr lang="en-US" altLang="ja-JP" sz="2400" dirty="0">
              <a:latin typeface="MS PGothic" charset="-128"/>
              <a:ea typeface="MS PGothic" charset="-128"/>
              <a:cs typeface="MS PGothic" charset="-128"/>
            </a:endParaRPr>
          </a:p>
        </p:txBody>
      </p:sp>
    </p:spTree>
    <p:extLst>
      <p:ext uri="{BB962C8B-B14F-4D97-AF65-F5344CB8AC3E}">
        <p14:creationId xmlns:p14="http://schemas.microsoft.com/office/powerpoint/2010/main" val="26827552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発表の流れ</a:t>
            </a:r>
            <a:endParaRPr kumimoji="1" lang="ja-JP" altLang="en-US" dirty="0"/>
          </a:p>
        </p:txBody>
      </p:sp>
      <p:sp>
        <p:nvSpPr>
          <p:cNvPr id="3" name="コンテンツ プレースホルダー 2"/>
          <p:cNvSpPr>
            <a:spLocks noGrp="1"/>
          </p:cNvSpPr>
          <p:nvPr>
            <p:ph idx="1"/>
          </p:nvPr>
        </p:nvSpPr>
        <p:spPr/>
        <p:txBody>
          <a:bodyPr>
            <a:normAutofit fontScale="62500" lnSpcReduction="20000"/>
          </a:bodyPr>
          <a:lstStyle/>
          <a:p>
            <a:pPr marL="514350" indent="-360000">
              <a:lnSpc>
                <a:spcPct val="120000"/>
              </a:lnSpc>
              <a:buAutoNum type="arabicPeriod"/>
            </a:pPr>
            <a:r>
              <a:rPr kumimoji="1" lang="ja-JP" altLang="en-US" dirty="0" smtClean="0"/>
              <a:t>背景と目的</a:t>
            </a:r>
            <a:endParaRPr kumimoji="1" lang="en-US" altLang="ja-JP" dirty="0" smtClean="0"/>
          </a:p>
          <a:p>
            <a:pPr marL="514350" indent="-360000">
              <a:lnSpc>
                <a:spcPct val="120000"/>
              </a:lnSpc>
              <a:buAutoNum type="arabicPeriod"/>
            </a:pPr>
            <a:r>
              <a:rPr lang="ja-JP" altLang="en-US" b="1" dirty="0">
                <a:solidFill>
                  <a:schemeClr val="accent6">
                    <a:lumMod val="75000"/>
                  </a:schemeClr>
                </a:solidFill>
              </a:rPr>
              <a:t>本研究</a:t>
            </a:r>
            <a:r>
              <a:rPr lang="ja-JP" altLang="en-US" b="1" dirty="0" smtClean="0">
                <a:solidFill>
                  <a:schemeClr val="accent6">
                    <a:lumMod val="75000"/>
                  </a:schemeClr>
                </a:solidFill>
              </a:rPr>
              <a:t>で</a:t>
            </a:r>
            <a:r>
              <a:rPr lang="ja-JP" altLang="en-US" b="1" dirty="0">
                <a:solidFill>
                  <a:schemeClr val="accent6">
                    <a:lumMod val="75000"/>
                  </a:schemeClr>
                </a:solidFill>
              </a:rPr>
              <a:t>提案</a:t>
            </a:r>
            <a:r>
              <a:rPr lang="ja-JP" altLang="en-US" b="1" dirty="0" smtClean="0">
                <a:solidFill>
                  <a:schemeClr val="accent6">
                    <a:lumMod val="75000"/>
                  </a:schemeClr>
                </a:solidFill>
              </a:rPr>
              <a:t>する個人学習システム</a:t>
            </a:r>
            <a:endParaRPr lang="en-US" altLang="ja-JP" b="1" dirty="0" smtClean="0">
              <a:solidFill>
                <a:schemeClr val="accent6">
                  <a:lumMod val="75000"/>
                </a:schemeClr>
              </a:solidFill>
            </a:endParaRPr>
          </a:p>
          <a:p>
            <a:pPr marL="1011600" lvl="1" indent="-457200">
              <a:lnSpc>
                <a:spcPct val="120000"/>
              </a:lnSpc>
            </a:pPr>
            <a:r>
              <a:rPr lang="en-US" altLang="ja-JP" dirty="0" smtClean="0"/>
              <a:t>UI</a:t>
            </a:r>
          </a:p>
          <a:p>
            <a:pPr marL="1011600" lvl="1" indent="-457200">
              <a:lnSpc>
                <a:spcPct val="120000"/>
              </a:lnSpc>
            </a:pPr>
            <a:r>
              <a:rPr lang="ja-JP" altLang="en-US" dirty="0" smtClean="0"/>
              <a:t>判定システム（</a:t>
            </a:r>
            <a:r>
              <a:rPr lang="en-US" altLang="ja-JP" dirty="0" smtClean="0"/>
              <a:t>Ruby</a:t>
            </a:r>
            <a:r>
              <a:rPr lang="ja-JP" altLang="en-US" dirty="0" smtClean="0"/>
              <a:t>）</a:t>
            </a:r>
            <a:endParaRPr lang="en-US" altLang="ja-JP" dirty="0" smtClean="0"/>
          </a:p>
          <a:p>
            <a:pPr marL="1011600" lvl="1" indent="-457200">
              <a:lnSpc>
                <a:spcPct val="120000"/>
              </a:lnSpc>
            </a:pPr>
            <a:r>
              <a:rPr lang="ja-JP" altLang="en-US" dirty="0" smtClean="0"/>
              <a:t>汎用</a:t>
            </a:r>
            <a:r>
              <a:rPr lang="ja-JP" altLang="en-US" dirty="0"/>
              <a:t>学習システム（</a:t>
            </a:r>
            <a:r>
              <a:rPr lang="en-US" altLang="ja-JP" dirty="0"/>
              <a:t>Moodle</a:t>
            </a:r>
            <a:r>
              <a:rPr lang="ja-JP" altLang="en-US" dirty="0" smtClean="0"/>
              <a:t>）</a:t>
            </a:r>
            <a:endParaRPr lang="en-US" altLang="ja-JP" dirty="0" smtClean="0"/>
          </a:p>
          <a:p>
            <a:pPr marL="514350" indent="-360000">
              <a:lnSpc>
                <a:spcPct val="120000"/>
              </a:lnSpc>
              <a:buAutoNum type="arabicPeriod"/>
            </a:pPr>
            <a:r>
              <a:rPr lang="ja-JP" altLang="en-US" dirty="0" smtClean="0"/>
              <a:t>評価実験</a:t>
            </a:r>
            <a:endParaRPr lang="en-US" altLang="ja-JP" dirty="0" smtClean="0"/>
          </a:p>
          <a:p>
            <a:pPr marL="1011600" lvl="1" indent="-457200">
              <a:lnSpc>
                <a:spcPct val="120000"/>
              </a:lnSpc>
            </a:pPr>
            <a:r>
              <a:rPr lang="ja-JP" altLang="en-US" dirty="0"/>
              <a:t>並列処理能力の評価</a:t>
            </a:r>
            <a:r>
              <a:rPr lang="ja-JP" altLang="en-US" dirty="0" smtClean="0"/>
              <a:t>実験</a:t>
            </a:r>
            <a:endParaRPr lang="en-US" altLang="ja-JP" dirty="0" smtClean="0"/>
          </a:p>
          <a:p>
            <a:pPr marL="1011600" lvl="1" indent="-457200">
              <a:lnSpc>
                <a:spcPct val="120000"/>
              </a:lnSpc>
            </a:pPr>
            <a:r>
              <a:rPr lang="ja-JP" altLang="en-US" dirty="0" smtClean="0"/>
              <a:t>ユーザーによる評価</a:t>
            </a:r>
            <a:endParaRPr lang="en-US" altLang="ja-JP" dirty="0" smtClean="0"/>
          </a:p>
          <a:p>
            <a:pPr marL="514350" indent="-360000">
              <a:lnSpc>
                <a:spcPct val="120000"/>
              </a:lnSpc>
              <a:buAutoNum type="arabicPeriod"/>
            </a:pPr>
            <a:r>
              <a:rPr kumimoji="1" lang="ja-JP" altLang="en-US" dirty="0" smtClean="0"/>
              <a:t>まとめ</a:t>
            </a:r>
            <a:endParaRPr kumimoji="1" lang="ja-JP" altLang="en-US" dirty="0"/>
          </a:p>
        </p:txBody>
      </p:sp>
    </p:spTree>
    <p:extLst>
      <p:ext uri="{BB962C8B-B14F-4D97-AF65-F5344CB8AC3E}">
        <p14:creationId xmlns:p14="http://schemas.microsoft.com/office/powerpoint/2010/main" val="21790520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solidFill>
                  <a:schemeClr val="tx1">
                    <a:lumMod val="85000"/>
                    <a:lumOff val="15000"/>
                  </a:schemeClr>
                </a:solidFill>
              </a:rPr>
              <a:t>本研究で提案するシステム</a:t>
            </a:r>
          </a:p>
        </p:txBody>
      </p:sp>
      <p:grpSp>
        <p:nvGrpSpPr>
          <p:cNvPr id="63" name="Group 123"/>
          <p:cNvGrpSpPr/>
          <p:nvPr/>
        </p:nvGrpSpPr>
        <p:grpSpPr>
          <a:xfrm>
            <a:off x="70457" y="2096328"/>
            <a:ext cx="2668708" cy="2061764"/>
            <a:chOff x="-2" y="-1"/>
            <a:chExt cx="8480226" cy="2696438"/>
          </a:xfrm>
        </p:grpSpPr>
        <p:sp>
          <p:nvSpPr>
            <p:cNvPr id="64" name="Shape 121"/>
            <p:cNvSpPr/>
            <p:nvPr/>
          </p:nvSpPr>
          <p:spPr>
            <a:xfrm>
              <a:off x="-2" y="-1"/>
              <a:ext cx="8480226" cy="2696438"/>
            </a:xfrm>
            <a:prstGeom prst="rect">
              <a:avLst/>
            </a:prstGeom>
            <a:solidFill>
              <a:srgbClr val="C6D9F1"/>
            </a:solidFill>
            <a:ln w="50800" cap="flat">
              <a:solidFill>
                <a:srgbClr val="3A5E8A"/>
              </a:solidFill>
              <a:prstDash val="solid"/>
              <a:miter lim="400000"/>
            </a:ln>
            <a:effectLst/>
          </p:spPr>
          <p:txBody>
            <a:bodyPr wrap="square" lIns="26789" tIns="26789" rIns="26789" bIns="26789" numCol="1" anchor="t">
              <a:noAutofit/>
            </a:bodyPr>
            <a:lstStyle/>
            <a:p>
              <a:pPr algn="just" hangingPunct="0">
                <a:defRPr sz="1600">
                  <a:solidFill>
                    <a:srgbClr val="FFFFFF"/>
                  </a:solidFill>
                  <a:latin typeface="Segoe UI"/>
                  <a:ea typeface="Segoe UI"/>
                  <a:cs typeface="Segoe UI"/>
                  <a:sym typeface="Segoe UI"/>
                </a:defRPr>
              </a:pPr>
              <a:endParaRPr kumimoji="0" sz="1125" kern="0">
                <a:solidFill>
                  <a:srgbClr val="FFFFFF"/>
                </a:solidFill>
                <a:ea typeface="Segoe UI"/>
                <a:cs typeface="Segoe UI"/>
                <a:sym typeface="Segoe UI"/>
              </a:endParaRPr>
            </a:p>
          </p:txBody>
        </p:sp>
        <p:sp>
          <p:nvSpPr>
            <p:cNvPr id="65" name="Shape 122"/>
            <p:cNvSpPr/>
            <p:nvPr/>
          </p:nvSpPr>
          <p:spPr>
            <a:xfrm>
              <a:off x="327318" y="227508"/>
              <a:ext cx="7817574" cy="4502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8082" tIns="18082" rIns="18082" bIns="18082" numCol="1" anchor="t">
              <a:spAutoFit/>
            </a:bodyPr>
            <a:lstStyle>
              <a:lvl1pPr algn="just" defTabSz="914400">
                <a:defRPr sz="3600">
                  <a:latin typeface="メイリオ"/>
                  <a:ea typeface="メイリオ"/>
                  <a:cs typeface="メイリオ"/>
                  <a:sym typeface="メイリオ"/>
                </a:defRPr>
              </a:lvl1pPr>
            </a:lstStyle>
            <a:p>
              <a:pPr hangingPunct="0"/>
              <a:r>
                <a:rPr kumimoji="0" sz="2000" kern="0" dirty="0">
                  <a:solidFill>
                    <a:srgbClr val="000000"/>
                  </a:solidFill>
                </a:rPr>
                <a:t>クライアント</a:t>
              </a:r>
            </a:p>
          </p:txBody>
        </p:sp>
      </p:grpSp>
      <p:grpSp>
        <p:nvGrpSpPr>
          <p:cNvPr id="66" name="Group 126"/>
          <p:cNvGrpSpPr/>
          <p:nvPr/>
        </p:nvGrpSpPr>
        <p:grpSpPr>
          <a:xfrm>
            <a:off x="103012" y="2715217"/>
            <a:ext cx="2581515" cy="906823"/>
            <a:chOff x="285275" y="41980"/>
            <a:chExt cx="5260614" cy="2047166"/>
          </a:xfrm>
        </p:grpSpPr>
        <p:sp>
          <p:nvSpPr>
            <p:cNvPr id="67" name="Shape 124"/>
            <p:cNvSpPr/>
            <p:nvPr/>
          </p:nvSpPr>
          <p:spPr>
            <a:xfrm>
              <a:off x="285275" y="41980"/>
              <a:ext cx="5260614" cy="2047166"/>
            </a:xfrm>
            <a:prstGeom prst="ellipse">
              <a:avLst/>
            </a:prstGeom>
            <a:solidFill>
              <a:srgbClr val="B7DEE8"/>
            </a:solidFill>
            <a:ln w="38100" cap="flat">
              <a:solidFill>
                <a:srgbClr val="3A5E8A"/>
              </a:solidFill>
              <a:prstDash val="solid"/>
              <a:miter lim="400000"/>
            </a:ln>
            <a:effectLst/>
          </p:spPr>
          <p:txBody>
            <a:bodyPr wrap="square" lIns="26789" tIns="26789" rIns="26789" bIns="26789" numCol="1" anchor="ctr">
              <a:noAutofit/>
            </a:bodyPr>
            <a:lstStyle/>
            <a:p>
              <a:pPr algn="ctr" hangingPunct="0">
                <a:defRPr sz="1600">
                  <a:latin typeface="Segoe UI"/>
                  <a:ea typeface="Segoe UI"/>
                  <a:cs typeface="Segoe UI"/>
                  <a:sym typeface="Segoe UI"/>
                </a:defRPr>
              </a:pPr>
              <a:endParaRPr kumimoji="0" sz="1125" kern="0">
                <a:solidFill>
                  <a:srgbClr val="000000"/>
                </a:solidFill>
                <a:ea typeface="Segoe UI"/>
                <a:cs typeface="Segoe UI"/>
                <a:sym typeface="Segoe UI"/>
              </a:endParaRPr>
            </a:p>
          </p:txBody>
        </p:sp>
        <p:sp>
          <p:nvSpPr>
            <p:cNvPr id="68" name="Shape 125"/>
            <p:cNvSpPr/>
            <p:nvPr/>
          </p:nvSpPr>
          <p:spPr>
            <a:xfrm>
              <a:off x="846037" y="263512"/>
              <a:ext cx="4021323" cy="13330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8082" tIns="18082" rIns="18082" bIns="18082" numCol="1" anchor="ctr">
              <a:spAutoFit/>
            </a:bodyPr>
            <a:lstStyle>
              <a:lvl1pPr defTabSz="914400">
                <a:defRPr sz="3000">
                  <a:latin typeface="Segoe UI"/>
                  <a:ea typeface="Segoe UI"/>
                  <a:cs typeface="Segoe UI"/>
                  <a:sym typeface="Segoe UI"/>
                </a:defRPr>
              </a:lvl1pPr>
            </a:lstStyle>
            <a:p>
              <a:pPr algn="ctr" hangingPunct="0"/>
              <a:r>
                <a:rPr kumimoji="0" sz="1800" kern="0" dirty="0">
                  <a:solidFill>
                    <a:srgbClr val="000000"/>
                  </a:solidFill>
                </a:rPr>
                <a:t>UI</a:t>
              </a:r>
              <a:endParaRPr kumimoji="0" lang="en-US" sz="1800" kern="0" dirty="0">
                <a:solidFill>
                  <a:srgbClr val="000000"/>
                </a:solidFill>
              </a:endParaRPr>
            </a:p>
            <a:p>
              <a:pPr algn="ctr" hangingPunct="0"/>
              <a:r>
                <a:rPr kumimoji="0" sz="1800" kern="0" dirty="0">
                  <a:solidFill>
                    <a:srgbClr val="000000"/>
                  </a:solidFill>
                </a:rPr>
                <a:t>(JavaScript+HTML)</a:t>
              </a:r>
            </a:p>
          </p:txBody>
        </p:sp>
      </p:grpSp>
      <p:sp>
        <p:nvSpPr>
          <p:cNvPr id="69" name="Shape 119"/>
          <p:cNvSpPr/>
          <p:nvPr/>
        </p:nvSpPr>
        <p:spPr>
          <a:xfrm>
            <a:off x="3132534" y="1360591"/>
            <a:ext cx="5888313" cy="3199435"/>
          </a:xfrm>
          <a:prstGeom prst="rect">
            <a:avLst/>
          </a:prstGeom>
          <a:solidFill>
            <a:srgbClr val="E8FDCB"/>
          </a:solidFill>
          <a:ln w="50800">
            <a:solidFill>
              <a:schemeClr val="accent1"/>
            </a:solidFill>
            <a:miter lim="400000"/>
          </a:ln>
          <a:effectLst>
            <a:outerShdw blurRad="12700" dist="12700" dir="5400000" rotWithShape="0">
              <a:srgbClr val="000000">
                <a:alpha val="50000"/>
              </a:srgbClr>
            </a:outerShdw>
          </a:effectLst>
        </p:spPr>
        <p:txBody>
          <a:bodyPr lIns="26789" tIns="26789" rIns="26789" bIns="26789" anchor="ctr"/>
          <a:lstStyle/>
          <a:p>
            <a:pPr algn="ctr" defTabSz="410751" hangingPunct="0">
              <a:defRPr sz="3400">
                <a:latin typeface="ヒラギノ角ゴ ProN W3"/>
                <a:ea typeface="ヒラギノ角ゴ ProN W3"/>
                <a:cs typeface="ヒラギノ角ゴ ProN W3"/>
                <a:sym typeface="ヒラギノ角ゴ ProN W3"/>
              </a:defRPr>
            </a:pPr>
            <a:endParaRPr kumimoji="0" sz="2391" kern="0">
              <a:solidFill>
                <a:srgbClr val="000000"/>
              </a:solidFill>
              <a:latin typeface="ヒラギノ角ゴ ProN W3"/>
              <a:ea typeface="ヒラギノ角ゴ ProN W3"/>
              <a:cs typeface="ヒラギノ角ゴ ProN W3"/>
              <a:sym typeface="ヒラギノ角ゴ ProN W3"/>
            </a:endParaRPr>
          </a:p>
        </p:txBody>
      </p:sp>
      <p:sp>
        <p:nvSpPr>
          <p:cNvPr id="70" name="Shape 127"/>
          <p:cNvSpPr/>
          <p:nvPr/>
        </p:nvSpPr>
        <p:spPr>
          <a:xfrm>
            <a:off x="6795647" y="2269028"/>
            <a:ext cx="2010984" cy="1568222"/>
          </a:xfrm>
          <a:prstGeom prst="rect">
            <a:avLst/>
          </a:prstGeom>
          <a:solidFill>
            <a:srgbClr val="FEABA3"/>
          </a:solidFill>
          <a:ln w="25400">
            <a:solidFill>
              <a:srgbClr val="C82101"/>
            </a:solidFill>
            <a:miter lim="400000"/>
          </a:ln>
          <a:effectLst>
            <a:outerShdw blurRad="25400" rotWithShape="0">
              <a:srgbClr val="000000">
                <a:alpha val="50000"/>
              </a:srgbClr>
            </a:outerShdw>
          </a:effectLst>
        </p:spPr>
        <p:txBody>
          <a:bodyPr lIns="26789" tIns="26789" rIns="26789" bIns="26789" anchor="ctr"/>
          <a:lstStyle/>
          <a:p>
            <a:pPr algn="ctr" defTabSz="410751" hangingPunct="0">
              <a:defRPr sz="3400">
                <a:solidFill>
                  <a:srgbClr val="FFFFFF"/>
                </a:solidFill>
                <a:latin typeface="ヒラギノ角ゴ ProN W3"/>
                <a:ea typeface="ヒラギノ角ゴ ProN W3"/>
                <a:cs typeface="ヒラギノ角ゴ ProN W3"/>
                <a:sym typeface="ヒラギノ角ゴ ProN W3"/>
              </a:defRPr>
            </a:pPr>
            <a:endParaRPr kumimoji="0" sz="2391" kern="0">
              <a:solidFill>
                <a:srgbClr val="FFFFFF"/>
              </a:solidFill>
              <a:latin typeface="ヒラギノ角ゴ ProN W3"/>
              <a:ea typeface="ヒラギノ角ゴ ProN W3"/>
              <a:cs typeface="ヒラギノ角ゴ ProN W3"/>
              <a:sym typeface="ヒラギノ角ゴ ProN W3"/>
            </a:endParaRPr>
          </a:p>
        </p:txBody>
      </p:sp>
      <p:sp>
        <p:nvSpPr>
          <p:cNvPr id="71" name="Shape 128"/>
          <p:cNvSpPr/>
          <p:nvPr/>
        </p:nvSpPr>
        <p:spPr>
          <a:xfrm>
            <a:off x="3334100" y="2096328"/>
            <a:ext cx="3072153" cy="1881910"/>
          </a:xfrm>
          <a:prstGeom prst="rect">
            <a:avLst/>
          </a:prstGeom>
          <a:solidFill>
            <a:srgbClr val="BBFACA"/>
          </a:solidFill>
          <a:ln w="25400">
            <a:solidFill>
              <a:srgbClr val="79C37B"/>
            </a:solidFill>
            <a:miter lim="400000"/>
          </a:ln>
          <a:effectLst>
            <a:outerShdw blurRad="25400" rotWithShape="0">
              <a:srgbClr val="000000">
                <a:alpha val="50000"/>
              </a:srgbClr>
            </a:outerShdw>
          </a:effectLst>
        </p:spPr>
        <p:txBody>
          <a:bodyPr lIns="26789" tIns="26789" rIns="26789" bIns="26789" anchor="ctr"/>
          <a:lstStyle/>
          <a:p>
            <a:pPr algn="ctr" defTabSz="410751" hangingPunct="0">
              <a:defRPr sz="3400">
                <a:solidFill>
                  <a:srgbClr val="FFFFFF"/>
                </a:solidFill>
                <a:latin typeface="ヒラギノ角ゴ ProN W3"/>
                <a:ea typeface="ヒラギノ角ゴ ProN W3"/>
                <a:cs typeface="ヒラギノ角ゴ ProN W3"/>
                <a:sym typeface="ヒラギノ角ゴ ProN W3"/>
              </a:defRPr>
            </a:pPr>
            <a:endParaRPr kumimoji="0" sz="2391" kern="0">
              <a:solidFill>
                <a:srgbClr val="FFFFFF"/>
              </a:solidFill>
              <a:latin typeface="ヒラギノ角ゴ ProN W3"/>
              <a:ea typeface="ヒラギノ角ゴ ProN W3"/>
              <a:cs typeface="ヒラギノ角ゴ ProN W3"/>
              <a:sym typeface="ヒラギノ角ゴ ProN W3"/>
            </a:endParaRPr>
          </a:p>
        </p:txBody>
      </p:sp>
      <p:sp>
        <p:nvSpPr>
          <p:cNvPr id="72" name="Shape 129"/>
          <p:cNvSpPr/>
          <p:nvPr/>
        </p:nvSpPr>
        <p:spPr>
          <a:xfrm>
            <a:off x="6891178" y="2356954"/>
            <a:ext cx="1320518" cy="313516"/>
          </a:xfrm>
          <a:prstGeom prst="rect">
            <a:avLst/>
          </a:prstGeom>
          <a:ln w="12700">
            <a:miter lim="400000"/>
          </a:ln>
          <a:extLst>
            <a:ext uri="{C572A759-6A51-4108-AA02-DFA0A04FC94B}">
              <ma14:wrappingTextBoxFlag xmlns:ma14="http://schemas.microsoft.com/office/mac/drawingml/2011/main" val="1"/>
            </a:ext>
          </a:extLst>
        </p:spPr>
        <p:txBody>
          <a:bodyPr wrap="square" lIns="18082" tIns="18082" rIns="18082" bIns="18082">
            <a:spAutoFit/>
          </a:bodyPr>
          <a:lstStyle>
            <a:lvl1pPr algn="just" defTabSz="914400">
              <a:defRPr sz="3100">
                <a:latin typeface="メイリオ"/>
                <a:ea typeface="メイリオ"/>
                <a:cs typeface="メイリオ"/>
                <a:sym typeface="メイリオ"/>
              </a:defRPr>
            </a:lvl1pPr>
          </a:lstStyle>
          <a:p>
            <a:pPr hangingPunct="0"/>
            <a:r>
              <a:rPr kumimoji="0" sz="1800" kern="0" dirty="0">
                <a:solidFill>
                  <a:srgbClr val="000000"/>
                </a:solidFill>
              </a:rPr>
              <a:t>Rubyサーバ</a:t>
            </a:r>
          </a:p>
        </p:txBody>
      </p:sp>
      <p:sp>
        <p:nvSpPr>
          <p:cNvPr id="73" name="Shape 130"/>
          <p:cNvSpPr/>
          <p:nvPr/>
        </p:nvSpPr>
        <p:spPr>
          <a:xfrm>
            <a:off x="3444323" y="2231308"/>
            <a:ext cx="2796532" cy="313516"/>
          </a:xfrm>
          <a:prstGeom prst="rect">
            <a:avLst/>
          </a:prstGeom>
          <a:ln w="12700">
            <a:miter lim="400000"/>
          </a:ln>
          <a:extLst>
            <a:ext uri="{C572A759-6A51-4108-AA02-DFA0A04FC94B}">
              <ma14:wrappingTextBoxFlag xmlns:ma14="http://schemas.microsoft.com/office/mac/drawingml/2011/main" val="1"/>
            </a:ext>
          </a:extLst>
        </p:spPr>
        <p:txBody>
          <a:bodyPr lIns="18082" tIns="18082" rIns="18082" bIns="18082">
            <a:spAutoFit/>
          </a:bodyPr>
          <a:lstStyle>
            <a:lvl1pPr algn="just" defTabSz="914400">
              <a:defRPr sz="3100">
                <a:latin typeface="メイリオ"/>
                <a:ea typeface="メイリオ"/>
                <a:cs typeface="メイリオ"/>
                <a:sym typeface="メイリオ"/>
              </a:defRPr>
            </a:lvl1pPr>
          </a:lstStyle>
          <a:p>
            <a:pPr hangingPunct="0"/>
            <a:r>
              <a:rPr kumimoji="0" sz="1800" kern="0" dirty="0">
                <a:solidFill>
                  <a:srgbClr val="000000"/>
                </a:solidFill>
              </a:rPr>
              <a:t>Apacheサーバ</a:t>
            </a:r>
          </a:p>
        </p:txBody>
      </p:sp>
      <p:sp>
        <p:nvSpPr>
          <p:cNvPr id="74" name="Shape 131"/>
          <p:cNvSpPr/>
          <p:nvPr/>
        </p:nvSpPr>
        <p:spPr>
          <a:xfrm>
            <a:off x="6902942" y="2815847"/>
            <a:ext cx="1827416" cy="937653"/>
          </a:xfrm>
          <a:prstGeom prst="ellipse">
            <a:avLst/>
          </a:prstGeom>
          <a:solidFill>
            <a:srgbClr val="FFCDC1"/>
          </a:solidFill>
          <a:ln w="25400">
            <a:solidFill>
              <a:schemeClr val="accent1"/>
            </a:solidFill>
            <a:miter lim="400000"/>
          </a:ln>
          <a:effectLst>
            <a:outerShdw blurRad="12700" dist="12700" dir="5400000" rotWithShape="0">
              <a:srgbClr val="000000">
                <a:alpha val="50000"/>
              </a:srgbClr>
            </a:outerShdw>
          </a:effectLst>
        </p:spPr>
        <p:txBody>
          <a:bodyPr lIns="26789" tIns="26789" rIns="26789" bIns="26789" anchor="ctr"/>
          <a:lstStyle/>
          <a:p>
            <a:pPr algn="ctr" defTabSz="410751" hangingPunct="0">
              <a:defRPr>
                <a:latin typeface="メイリオ"/>
                <a:ea typeface="メイリオ"/>
                <a:cs typeface="メイリオ"/>
                <a:sym typeface="メイリオ"/>
              </a:defRPr>
            </a:pPr>
            <a:endParaRPr kumimoji="0" sz="1969" kern="0">
              <a:solidFill>
                <a:srgbClr val="000000"/>
              </a:solidFill>
              <a:latin typeface="メイリオ"/>
              <a:cs typeface="メイリオ"/>
              <a:sym typeface="メイリオ"/>
            </a:endParaRPr>
          </a:p>
        </p:txBody>
      </p:sp>
      <p:sp>
        <p:nvSpPr>
          <p:cNvPr id="75" name="Shape 132"/>
          <p:cNvSpPr/>
          <p:nvPr/>
        </p:nvSpPr>
        <p:spPr>
          <a:xfrm>
            <a:off x="3407197" y="2627495"/>
            <a:ext cx="2902639" cy="1200736"/>
          </a:xfrm>
          <a:prstGeom prst="ellipse">
            <a:avLst/>
          </a:prstGeom>
          <a:solidFill>
            <a:srgbClr val="DDEFE1"/>
          </a:solidFill>
          <a:ln w="25400">
            <a:solidFill>
              <a:schemeClr val="accent1"/>
            </a:solidFill>
            <a:miter lim="400000"/>
          </a:ln>
          <a:effectLst>
            <a:outerShdw blurRad="12700" dist="12700" dir="5400000" rotWithShape="0">
              <a:srgbClr val="000000">
                <a:alpha val="50000"/>
              </a:srgbClr>
            </a:outerShdw>
          </a:effectLst>
        </p:spPr>
        <p:txBody>
          <a:bodyPr lIns="26789" tIns="26789" rIns="26789" bIns="26789" anchor="ctr"/>
          <a:lstStyle/>
          <a:p>
            <a:pPr algn="ctr" defTabSz="410751" hangingPunct="0">
              <a:defRPr>
                <a:latin typeface="メイリオ"/>
                <a:ea typeface="メイリオ"/>
                <a:cs typeface="メイリオ"/>
                <a:sym typeface="メイリオ"/>
              </a:defRPr>
            </a:pPr>
            <a:endParaRPr kumimoji="0" sz="1969" kern="0">
              <a:solidFill>
                <a:srgbClr val="000000"/>
              </a:solidFill>
              <a:latin typeface="メイリオ"/>
              <a:cs typeface="メイリオ"/>
              <a:sym typeface="メイリオ"/>
            </a:endParaRPr>
          </a:p>
        </p:txBody>
      </p:sp>
      <p:sp>
        <p:nvSpPr>
          <p:cNvPr id="76" name="Shape 133"/>
          <p:cNvSpPr/>
          <p:nvPr/>
        </p:nvSpPr>
        <p:spPr>
          <a:xfrm>
            <a:off x="7023446" y="3037283"/>
            <a:ext cx="1671036" cy="546544"/>
          </a:xfrm>
          <a:prstGeom prst="rect">
            <a:avLst/>
          </a:prstGeom>
          <a:ln w="12700">
            <a:miter lim="400000"/>
          </a:ln>
          <a:extLst>
            <a:ext uri="{C572A759-6A51-4108-AA02-DFA0A04FC94B}">
              <ma14:wrappingTextBoxFlag xmlns:ma14="http://schemas.microsoft.com/office/mac/drawingml/2011/main" val="1"/>
            </a:ext>
          </a:extLst>
        </p:spPr>
        <p:txBody>
          <a:bodyPr wrap="square" lIns="26789" tIns="26789" rIns="26789" bIns="26789" anchor="ctr">
            <a:spAutoFit/>
          </a:bodyPr>
          <a:lstStyle/>
          <a:p>
            <a:pPr algn="ctr" defTabSz="410751" hangingPunct="0">
              <a:defRPr>
                <a:latin typeface="メイリオ"/>
                <a:ea typeface="メイリオ"/>
                <a:cs typeface="メイリオ"/>
                <a:sym typeface="メイリオ"/>
              </a:defRPr>
            </a:pPr>
            <a:r>
              <a:rPr kumimoji="0" lang="ja-JP" altLang="en-US" sz="1600" kern="0" dirty="0">
                <a:solidFill>
                  <a:srgbClr val="000000"/>
                </a:solidFill>
                <a:latin typeface="メイリオ"/>
                <a:cs typeface="メイリオ"/>
                <a:sym typeface="メイリオ"/>
              </a:rPr>
              <a:t>判定システム</a:t>
            </a:r>
            <a:endParaRPr kumimoji="0" sz="1600" kern="0" dirty="0">
              <a:solidFill>
                <a:srgbClr val="000000"/>
              </a:solidFill>
              <a:latin typeface="メイリオ"/>
              <a:cs typeface="メイリオ"/>
              <a:sym typeface="メイリオ"/>
            </a:endParaRPr>
          </a:p>
          <a:p>
            <a:pPr algn="ctr" defTabSz="410751" hangingPunct="0">
              <a:defRPr>
                <a:latin typeface="メイリオ"/>
                <a:ea typeface="メイリオ"/>
                <a:cs typeface="メイリオ"/>
                <a:sym typeface="メイリオ"/>
              </a:defRPr>
            </a:pPr>
            <a:r>
              <a:rPr kumimoji="0" sz="1600" kern="0" dirty="0">
                <a:solidFill>
                  <a:srgbClr val="000000"/>
                </a:solidFill>
                <a:latin typeface="メイリオ"/>
                <a:cs typeface="メイリオ"/>
                <a:sym typeface="メイリオ"/>
              </a:rPr>
              <a:t>（Ruby）</a:t>
            </a:r>
          </a:p>
        </p:txBody>
      </p:sp>
      <p:sp>
        <p:nvSpPr>
          <p:cNvPr id="77" name="Shape 134"/>
          <p:cNvSpPr/>
          <p:nvPr/>
        </p:nvSpPr>
        <p:spPr>
          <a:xfrm>
            <a:off x="3920695" y="2768406"/>
            <a:ext cx="1982455" cy="1006413"/>
          </a:xfrm>
          <a:prstGeom prst="rect">
            <a:avLst/>
          </a:prstGeom>
          <a:ln w="12700">
            <a:miter lim="400000"/>
          </a:ln>
          <a:extLst>
            <a:ext uri="{C572A759-6A51-4108-AA02-DFA0A04FC94B}">
              <ma14:wrappingTextBoxFlag xmlns:ma14="http://schemas.microsoft.com/office/mac/drawingml/2011/main" val="1"/>
            </a:ext>
          </a:extLst>
        </p:spPr>
        <p:txBody>
          <a:bodyPr wrap="square" lIns="26789" tIns="26789" rIns="26789" bIns="26789" anchor="ctr">
            <a:spAutoFit/>
          </a:bodyPr>
          <a:lstStyle/>
          <a:p>
            <a:pPr algn="ctr" defTabSz="410751" hangingPunct="0">
              <a:defRPr sz="2200">
                <a:latin typeface="メイリオ"/>
                <a:ea typeface="メイリオ"/>
                <a:cs typeface="メイリオ"/>
                <a:sym typeface="メイリオ"/>
              </a:defRPr>
            </a:pPr>
            <a:r>
              <a:rPr kumimoji="0" sz="1547" kern="0" dirty="0" err="1">
                <a:solidFill>
                  <a:srgbClr val="000000"/>
                </a:solidFill>
                <a:latin typeface="メイリオ"/>
                <a:cs typeface="メイリオ"/>
                <a:sym typeface="メイリオ"/>
              </a:rPr>
              <a:t>汎用学習システム</a:t>
            </a:r>
            <a:endParaRPr kumimoji="0" lang="en-US" sz="1547" kern="0" dirty="0">
              <a:solidFill>
                <a:srgbClr val="000000"/>
              </a:solidFill>
              <a:latin typeface="メイリオ"/>
              <a:cs typeface="メイリオ"/>
              <a:sym typeface="メイリオ"/>
            </a:endParaRPr>
          </a:p>
          <a:p>
            <a:pPr algn="ctr" defTabSz="410751" hangingPunct="0">
              <a:defRPr sz="2200">
                <a:latin typeface="メイリオ"/>
                <a:ea typeface="メイリオ"/>
                <a:cs typeface="メイリオ"/>
                <a:sym typeface="メイリオ"/>
              </a:defRPr>
            </a:pPr>
            <a:r>
              <a:rPr kumimoji="0" sz="1547" kern="0" dirty="0">
                <a:solidFill>
                  <a:srgbClr val="000000"/>
                </a:solidFill>
                <a:latin typeface="メイリオ"/>
                <a:cs typeface="メイリオ"/>
                <a:sym typeface="メイリオ"/>
              </a:rPr>
              <a:t>（PHP）</a:t>
            </a:r>
          </a:p>
          <a:p>
            <a:pPr algn="ctr" defTabSz="410751" hangingPunct="0">
              <a:defRPr sz="2200">
                <a:latin typeface="メイリオ"/>
                <a:ea typeface="メイリオ"/>
                <a:cs typeface="メイリオ"/>
                <a:sym typeface="メイリオ"/>
              </a:defRPr>
            </a:pPr>
            <a:r>
              <a:rPr kumimoji="0" sz="1547" kern="0" dirty="0">
                <a:solidFill>
                  <a:srgbClr val="000000"/>
                </a:solidFill>
                <a:latin typeface="メイリオ"/>
                <a:cs typeface="メイリオ"/>
                <a:sym typeface="メイリオ"/>
              </a:rPr>
              <a:t>＋</a:t>
            </a:r>
          </a:p>
          <a:p>
            <a:pPr algn="ctr" defTabSz="410751" hangingPunct="0">
              <a:defRPr sz="2200">
                <a:latin typeface="メイリオ"/>
                <a:ea typeface="メイリオ"/>
                <a:cs typeface="メイリオ"/>
                <a:sym typeface="メイリオ"/>
              </a:defRPr>
            </a:pPr>
            <a:r>
              <a:rPr kumimoji="0" sz="1547" kern="0" dirty="0" err="1" smtClean="0">
                <a:solidFill>
                  <a:srgbClr val="000000"/>
                </a:solidFill>
                <a:latin typeface="メイリオ"/>
                <a:cs typeface="メイリオ"/>
                <a:sym typeface="メイリオ"/>
              </a:rPr>
              <a:t>DB（MySQL</a:t>
            </a:r>
            <a:r>
              <a:rPr kumimoji="0" sz="1547" kern="0" dirty="0">
                <a:solidFill>
                  <a:srgbClr val="000000"/>
                </a:solidFill>
                <a:latin typeface="メイリオ"/>
                <a:cs typeface="メイリオ"/>
                <a:sym typeface="メイリオ"/>
              </a:rPr>
              <a:t>）</a:t>
            </a:r>
          </a:p>
        </p:txBody>
      </p:sp>
      <p:sp>
        <p:nvSpPr>
          <p:cNvPr id="78" name="Shape 135"/>
          <p:cNvSpPr/>
          <p:nvPr/>
        </p:nvSpPr>
        <p:spPr>
          <a:xfrm>
            <a:off x="3269936" y="1528510"/>
            <a:ext cx="976117" cy="361878"/>
          </a:xfrm>
          <a:prstGeom prst="rect">
            <a:avLst/>
          </a:prstGeom>
          <a:ln w="12700">
            <a:miter lim="400000"/>
          </a:ln>
          <a:extLst>
            <a:ext uri="{C572A759-6A51-4108-AA02-DFA0A04FC94B}">
              <ma14:wrappingTextBoxFlag xmlns:ma14="http://schemas.microsoft.com/office/mac/drawingml/2011/main" val="1"/>
            </a:ext>
          </a:extLst>
        </p:spPr>
        <p:txBody>
          <a:bodyPr wrap="square" lIns="26789" tIns="26789" rIns="26789" bIns="26789" anchor="ctr">
            <a:spAutoFit/>
          </a:bodyPr>
          <a:lstStyle>
            <a:lvl1pPr>
              <a:defRPr sz="3500">
                <a:latin typeface="メイリオ"/>
                <a:ea typeface="メイリオ"/>
                <a:cs typeface="メイリオ"/>
                <a:sym typeface="メイリオ"/>
              </a:defRPr>
            </a:lvl1pPr>
          </a:lstStyle>
          <a:p>
            <a:pPr defTabSz="410751" hangingPunct="0"/>
            <a:r>
              <a:rPr kumimoji="0" sz="2000" kern="0" dirty="0">
                <a:solidFill>
                  <a:srgbClr val="000000"/>
                </a:solidFill>
              </a:rPr>
              <a:t>サーバ</a:t>
            </a:r>
          </a:p>
        </p:txBody>
      </p:sp>
      <p:pic>
        <p:nvPicPr>
          <p:cNvPr id="42" name="図 41">
            <a:extLst>
              <a:ext uri="{FF2B5EF4-FFF2-40B4-BE49-F238E27FC236}">
                <a16:creationId xmlns="" xmlns:a16="http://schemas.microsoft.com/office/drawing/2014/main" id="{02FA5821-FEE6-CE46-A50D-BCB87B55C1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0" y="3611136"/>
            <a:ext cx="1682351" cy="1327188"/>
          </a:xfrm>
          <a:prstGeom prst="rect">
            <a:avLst/>
          </a:prstGeom>
        </p:spPr>
      </p:pic>
      <p:pic>
        <p:nvPicPr>
          <p:cNvPr id="4" name="図 3">
            <a:extLst>
              <a:ext uri="{FF2B5EF4-FFF2-40B4-BE49-F238E27FC236}">
                <a16:creationId xmlns="" xmlns:a16="http://schemas.microsoft.com/office/drawing/2014/main" id="{A1FD5FB8-9E61-9045-B4E0-5DB689A9A9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91772" y="900997"/>
            <a:ext cx="718981" cy="1029041"/>
          </a:xfrm>
          <a:prstGeom prst="rect">
            <a:avLst/>
          </a:prstGeom>
        </p:spPr>
      </p:pic>
      <p:grpSp>
        <p:nvGrpSpPr>
          <p:cNvPr id="46" name="Group 141">
            <a:extLst>
              <a:ext uri="{FF2B5EF4-FFF2-40B4-BE49-F238E27FC236}">
                <a16:creationId xmlns="" xmlns:a16="http://schemas.microsoft.com/office/drawing/2014/main" id="{12D8FE45-865A-4640-B931-93894A3AFF8D}"/>
              </a:ext>
            </a:extLst>
          </p:cNvPr>
          <p:cNvGrpSpPr/>
          <p:nvPr/>
        </p:nvGrpSpPr>
        <p:grpSpPr>
          <a:xfrm>
            <a:off x="822146" y="1459918"/>
            <a:ext cx="2209605" cy="720339"/>
            <a:chOff x="0" y="-1"/>
            <a:chExt cx="3069982" cy="1270003"/>
          </a:xfrm>
        </p:grpSpPr>
        <p:sp>
          <p:nvSpPr>
            <p:cNvPr id="47" name="Shape 139">
              <a:extLst>
                <a:ext uri="{FF2B5EF4-FFF2-40B4-BE49-F238E27FC236}">
                  <a16:creationId xmlns="" xmlns:a16="http://schemas.microsoft.com/office/drawing/2014/main" id="{4C877956-2CEB-324B-AD41-9670BA8E5665}"/>
                </a:ext>
              </a:extLst>
            </p:cNvPr>
            <p:cNvSpPr/>
            <p:nvPr/>
          </p:nvSpPr>
          <p:spPr>
            <a:xfrm>
              <a:off x="0" y="-1"/>
              <a:ext cx="3069982" cy="1270003"/>
            </a:xfrm>
            <a:prstGeom prst="rect">
              <a:avLst/>
            </a:prstGeom>
            <a:solidFill>
              <a:srgbClr val="FFEACA"/>
            </a:solidFill>
            <a:ln w="25400" cap="flat">
              <a:solidFill>
                <a:schemeClr val="accent1"/>
              </a:solidFill>
              <a:prstDash val="solid"/>
              <a:miter lim="400000"/>
            </a:ln>
            <a:effectLst>
              <a:outerShdw blurRad="12700" dist="12700" dir="5400000" rotWithShape="0">
                <a:srgbClr val="000000">
                  <a:alpha val="50000"/>
                </a:srgbClr>
              </a:outerShdw>
            </a:effectLst>
          </p:spPr>
          <p:txBody>
            <a:bodyPr wrap="square" lIns="26789" tIns="26789" rIns="26789" bIns="26789" numCol="1" anchor="ctr">
              <a:noAutofit/>
            </a:bodyPr>
            <a:lstStyle/>
            <a:p>
              <a:pPr algn="ctr" defTabSz="410751" hangingPunct="0">
                <a:defRPr sz="2000">
                  <a:latin typeface="ヒラギノ角ゴ ProN W3"/>
                  <a:ea typeface="ヒラギノ角ゴ ProN W3"/>
                  <a:cs typeface="ヒラギノ角ゴ ProN W3"/>
                  <a:sym typeface="ヒラギノ角ゴ ProN W3"/>
                </a:defRPr>
              </a:pPr>
              <a:endParaRPr kumimoji="0" sz="1406" kern="0">
                <a:solidFill>
                  <a:srgbClr val="000000"/>
                </a:solidFill>
                <a:latin typeface="ヒラギノ角ゴ ProN W3"/>
                <a:ea typeface="ヒラギノ角ゴ ProN W3"/>
                <a:cs typeface="ヒラギノ角ゴ ProN W3"/>
                <a:sym typeface="ヒラギノ角ゴ ProN W3"/>
              </a:endParaRPr>
            </a:p>
          </p:txBody>
        </p:sp>
        <p:sp>
          <p:nvSpPr>
            <p:cNvPr id="84" name="Shape 140">
              <a:extLst>
                <a:ext uri="{FF2B5EF4-FFF2-40B4-BE49-F238E27FC236}">
                  <a16:creationId xmlns="" xmlns:a16="http://schemas.microsoft.com/office/drawing/2014/main" id="{BB07264A-74FD-0F47-91BD-9DF2AA638ED7}"/>
                </a:ext>
              </a:extLst>
            </p:cNvPr>
            <p:cNvSpPr/>
            <p:nvPr/>
          </p:nvSpPr>
          <p:spPr>
            <a:xfrm>
              <a:off x="0" y="257067"/>
              <a:ext cx="3069982" cy="7558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p>
              <a:pPr algn="ctr" defTabSz="410751" hangingPunct="0">
                <a:defRPr sz="2000">
                  <a:latin typeface="ヒラギノ角ゴ ProN W3"/>
                  <a:ea typeface="ヒラギノ角ゴ ProN W3"/>
                  <a:cs typeface="ヒラギノ角ゴ ProN W3"/>
                  <a:sym typeface="ヒラギノ角ゴ ProN W3"/>
                </a:defRPr>
              </a:pPr>
              <a:r>
                <a:rPr kumimoji="0" lang="ja-JP" altLang="en-US" sz="1200" kern="0" dirty="0">
                  <a:solidFill>
                    <a:srgbClr val="000000"/>
                  </a:solidFill>
                  <a:latin typeface="ヒラギノ角ゴ ProN W3"/>
                  <a:ea typeface="ヒラギノ角ゴ ProN W3"/>
                  <a:cs typeface="ヒラギノ角ゴ ProN W3"/>
                  <a:sym typeface="ヒラギノ角ゴ ProN W3"/>
                </a:rPr>
                <a:t>①</a:t>
              </a:r>
              <a:r>
                <a:rPr kumimoji="0" sz="1200" kern="0" dirty="0">
                  <a:solidFill>
                    <a:srgbClr val="000000"/>
                  </a:solidFill>
                  <a:latin typeface="ヒラギノ角ゴ ProN W3"/>
                  <a:ea typeface="ヒラギノ角ゴ ProN W3"/>
                  <a:cs typeface="ヒラギノ角ゴ ProN W3"/>
                  <a:sym typeface="ヒラギノ角ゴ ProN W3"/>
                </a:rPr>
                <a:t>リクエスト送信</a:t>
              </a:r>
              <a:r>
                <a:rPr kumimoji="0" sz="1200" kern="0" dirty="0">
                  <a:solidFill>
                    <a:srgbClr val="000000"/>
                  </a:solidFill>
                  <a:latin typeface="メイリオ"/>
                  <a:cs typeface="メイリオ"/>
                  <a:sym typeface="メイリオ"/>
                </a:rPr>
                <a:t>（</a:t>
              </a:r>
              <a:r>
                <a:rPr kumimoji="0" sz="1200" kern="0" dirty="0">
                  <a:solidFill>
                    <a:srgbClr val="000000"/>
                  </a:solidFill>
                  <a:latin typeface="ヒラギノ角ゴ ProN W3"/>
                  <a:ea typeface="ヒラギノ角ゴ ProN W3"/>
                  <a:cs typeface="ヒラギノ角ゴ ProN W3"/>
                  <a:sym typeface="ヒラギノ角ゴ ProN W3"/>
                </a:rPr>
                <a:t>JSON</a:t>
              </a:r>
              <a:r>
                <a:rPr kumimoji="0" sz="1200" kern="0" dirty="0">
                  <a:solidFill>
                    <a:srgbClr val="000000"/>
                  </a:solidFill>
                  <a:latin typeface="メイリオ"/>
                  <a:cs typeface="メイリオ"/>
                  <a:sym typeface="メイリオ"/>
                </a:rPr>
                <a:t>形式のネットワーク情報</a:t>
              </a:r>
              <a:r>
                <a:rPr kumimoji="0" sz="1406" kern="0" dirty="0">
                  <a:solidFill>
                    <a:srgbClr val="000000"/>
                  </a:solidFill>
                  <a:latin typeface="メイリオ"/>
                  <a:cs typeface="メイリオ"/>
                  <a:sym typeface="メイリオ"/>
                </a:rPr>
                <a:t>）</a:t>
              </a:r>
            </a:p>
          </p:txBody>
        </p:sp>
      </p:grpSp>
      <p:grpSp>
        <p:nvGrpSpPr>
          <p:cNvPr id="86" name="Group 141">
            <a:extLst>
              <a:ext uri="{FF2B5EF4-FFF2-40B4-BE49-F238E27FC236}">
                <a16:creationId xmlns="" xmlns:a16="http://schemas.microsoft.com/office/drawing/2014/main" id="{65C6AF37-A9C9-B241-B3EB-92DF6F57F6E8}"/>
              </a:ext>
            </a:extLst>
          </p:cNvPr>
          <p:cNvGrpSpPr/>
          <p:nvPr/>
        </p:nvGrpSpPr>
        <p:grpSpPr>
          <a:xfrm>
            <a:off x="4911922" y="1543880"/>
            <a:ext cx="1654053" cy="435170"/>
            <a:chOff x="0" y="-1"/>
            <a:chExt cx="3069982" cy="1270003"/>
          </a:xfrm>
        </p:grpSpPr>
        <p:sp>
          <p:nvSpPr>
            <p:cNvPr id="87" name="Shape 139">
              <a:extLst>
                <a:ext uri="{FF2B5EF4-FFF2-40B4-BE49-F238E27FC236}">
                  <a16:creationId xmlns="" xmlns:a16="http://schemas.microsoft.com/office/drawing/2014/main" id="{95115B5F-D852-7941-A083-19AB96485320}"/>
                </a:ext>
              </a:extLst>
            </p:cNvPr>
            <p:cNvSpPr/>
            <p:nvPr/>
          </p:nvSpPr>
          <p:spPr>
            <a:xfrm>
              <a:off x="0" y="-1"/>
              <a:ext cx="3069982" cy="1270003"/>
            </a:xfrm>
            <a:prstGeom prst="rect">
              <a:avLst/>
            </a:prstGeom>
            <a:solidFill>
              <a:srgbClr val="FFEACA"/>
            </a:solidFill>
            <a:ln w="25400" cap="flat">
              <a:solidFill>
                <a:schemeClr val="accent1"/>
              </a:solidFill>
              <a:prstDash val="solid"/>
              <a:miter lim="400000"/>
            </a:ln>
            <a:effectLst>
              <a:outerShdw blurRad="12700" dist="12700" dir="5400000" rotWithShape="0">
                <a:srgbClr val="000000">
                  <a:alpha val="50000"/>
                </a:srgbClr>
              </a:outerShdw>
            </a:effectLst>
          </p:spPr>
          <p:txBody>
            <a:bodyPr wrap="square" lIns="26789" tIns="26789" rIns="26789" bIns="26789" numCol="1" anchor="ctr">
              <a:noAutofit/>
            </a:bodyPr>
            <a:lstStyle/>
            <a:p>
              <a:pPr algn="ctr" defTabSz="410751" hangingPunct="0">
                <a:defRPr sz="2000">
                  <a:latin typeface="ヒラギノ角ゴ ProN W3"/>
                  <a:ea typeface="ヒラギノ角ゴ ProN W3"/>
                  <a:cs typeface="ヒラギノ角ゴ ProN W3"/>
                  <a:sym typeface="ヒラギノ角ゴ ProN W3"/>
                </a:defRPr>
              </a:pPr>
              <a:endParaRPr kumimoji="0" sz="1406" kern="0">
                <a:solidFill>
                  <a:srgbClr val="000000"/>
                </a:solidFill>
                <a:latin typeface="ヒラギノ角ゴ ProN W3"/>
                <a:ea typeface="ヒラギノ角ゴ ProN W3"/>
                <a:cs typeface="ヒラギノ角ゴ ProN W3"/>
                <a:sym typeface="ヒラギノ角ゴ ProN W3"/>
              </a:endParaRPr>
            </a:p>
          </p:txBody>
        </p:sp>
        <p:sp>
          <p:nvSpPr>
            <p:cNvPr id="88" name="Shape 140">
              <a:extLst>
                <a:ext uri="{FF2B5EF4-FFF2-40B4-BE49-F238E27FC236}">
                  <a16:creationId xmlns="" xmlns:a16="http://schemas.microsoft.com/office/drawing/2014/main" id="{69108FBD-765F-7B4A-BC33-0E56AACBB3AE}"/>
                </a:ext>
              </a:extLst>
            </p:cNvPr>
            <p:cNvSpPr/>
            <p:nvPr/>
          </p:nvSpPr>
          <p:spPr>
            <a:xfrm>
              <a:off x="0" y="442686"/>
              <a:ext cx="3069982" cy="3846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p>
              <a:pPr algn="ctr" defTabSz="410751" hangingPunct="0">
                <a:defRPr sz="2000">
                  <a:latin typeface="ヒラギノ角ゴ ProN W3"/>
                  <a:ea typeface="ヒラギノ角ゴ ProN W3"/>
                  <a:cs typeface="ヒラギノ角ゴ ProN W3"/>
                  <a:sym typeface="ヒラギノ角ゴ ProN W3"/>
                </a:defRPr>
              </a:pPr>
              <a:r>
                <a:rPr kumimoji="0" lang="ja-JP" altLang="en-US" sz="1406" kern="0" dirty="0">
                  <a:solidFill>
                    <a:srgbClr val="000000"/>
                  </a:solidFill>
                  <a:latin typeface="ヒラギノ角ゴ ProN W3"/>
                  <a:ea typeface="ヒラギノ角ゴ ProN W3"/>
                  <a:cs typeface="ヒラギノ角ゴ ProN W3"/>
                  <a:sym typeface="ヒラギノ角ゴ ProN W3"/>
                </a:rPr>
                <a:t>②リクエスト送信</a:t>
              </a:r>
              <a:endParaRPr kumimoji="0" sz="1406" kern="0" dirty="0">
                <a:solidFill>
                  <a:srgbClr val="000000"/>
                </a:solidFill>
                <a:latin typeface="メイリオ"/>
                <a:cs typeface="メイリオ"/>
                <a:sym typeface="メイリオ"/>
              </a:endParaRPr>
            </a:p>
          </p:txBody>
        </p:sp>
      </p:grpSp>
      <p:grpSp>
        <p:nvGrpSpPr>
          <p:cNvPr id="93" name="Group 141">
            <a:extLst>
              <a:ext uri="{FF2B5EF4-FFF2-40B4-BE49-F238E27FC236}">
                <a16:creationId xmlns="" xmlns:a16="http://schemas.microsoft.com/office/drawing/2014/main" id="{9543D677-38E0-804A-B300-3CA7F52CB960}"/>
              </a:ext>
            </a:extLst>
          </p:cNvPr>
          <p:cNvGrpSpPr/>
          <p:nvPr/>
        </p:nvGrpSpPr>
        <p:grpSpPr>
          <a:xfrm>
            <a:off x="4572000" y="3877747"/>
            <a:ext cx="1732782" cy="610367"/>
            <a:chOff x="93819" y="-1449153"/>
            <a:chExt cx="3112147" cy="1270003"/>
          </a:xfrm>
        </p:grpSpPr>
        <p:sp>
          <p:nvSpPr>
            <p:cNvPr id="94" name="Shape 139">
              <a:extLst>
                <a:ext uri="{FF2B5EF4-FFF2-40B4-BE49-F238E27FC236}">
                  <a16:creationId xmlns="" xmlns:a16="http://schemas.microsoft.com/office/drawing/2014/main" id="{25208C1D-ED83-2541-8F44-D7F22DC0637A}"/>
                </a:ext>
              </a:extLst>
            </p:cNvPr>
            <p:cNvSpPr/>
            <p:nvPr/>
          </p:nvSpPr>
          <p:spPr>
            <a:xfrm>
              <a:off x="135984" y="-1449153"/>
              <a:ext cx="3069982" cy="1270003"/>
            </a:xfrm>
            <a:prstGeom prst="rect">
              <a:avLst/>
            </a:prstGeom>
            <a:solidFill>
              <a:srgbClr val="FFEACA"/>
            </a:solidFill>
            <a:ln w="25400" cap="flat">
              <a:solidFill>
                <a:srgbClr val="FF0000"/>
              </a:solidFill>
              <a:prstDash val="solid"/>
              <a:miter lim="400000"/>
            </a:ln>
            <a:effectLst>
              <a:outerShdw blurRad="12700" dist="12700" dir="5400000" rotWithShape="0">
                <a:srgbClr val="000000">
                  <a:alpha val="50000"/>
                </a:srgbClr>
              </a:outerShdw>
            </a:effectLst>
          </p:spPr>
          <p:txBody>
            <a:bodyPr wrap="square" lIns="26789" tIns="26789" rIns="26789" bIns="26789" numCol="1" anchor="ctr">
              <a:noAutofit/>
            </a:bodyPr>
            <a:lstStyle/>
            <a:p>
              <a:pPr algn="ctr" defTabSz="410751" hangingPunct="0">
                <a:defRPr sz="2000">
                  <a:latin typeface="ヒラギノ角ゴ ProN W3"/>
                  <a:ea typeface="ヒラギノ角ゴ ProN W3"/>
                  <a:cs typeface="ヒラギノ角ゴ ProN W3"/>
                  <a:sym typeface="ヒラギノ角ゴ ProN W3"/>
                </a:defRPr>
              </a:pPr>
              <a:endParaRPr kumimoji="0" sz="1406" kern="0">
                <a:solidFill>
                  <a:srgbClr val="000000"/>
                </a:solidFill>
                <a:latin typeface="ヒラギノ角ゴ ProN W3"/>
                <a:ea typeface="ヒラギノ角ゴ ProN W3"/>
                <a:cs typeface="ヒラギノ角ゴ ProN W3"/>
                <a:sym typeface="ヒラギノ角ゴ ProN W3"/>
              </a:endParaRPr>
            </a:p>
          </p:txBody>
        </p:sp>
        <p:sp>
          <p:nvSpPr>
            <p:cNvPr id="95" name="Shape 140">
              <a:extLst>
                <a:ext uri="{FF2B5EF4-FFF2-40B4-BE49-F238E27FC236}">
                  <a16:creationId xmlns="" xmlns:a16="http://schemas.microsoft.com/office/drawing/2014/main" id="{522804D4-CBBC-2C46-8E5A-39B5298FF265}"/>
                </a:ext>
              </a:extLst>
            </p:cNvPr>
            <p:cNvSpPr/>
            <p:nvPr/>
          </p:nvSpPr>
          <p:spPr>
            <a:xfrm>
              <a:off x="93819" y="-1006466"/>
              <a:ext cx="3069982" cy="3846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p>
              <a:pPr algn="ctr" defTabSz="410751" hangingPunct="0">
                <a:defRPr sz="2000">
                  <a:latin typeface="ヒラギノ角ゴ ProN W3"/>
                  <a:ea typeface="ヒラギノ角ゴ ProN W3"/>
                  <a:cs typeface="ヒラギノ角ゴ ProN W3"/>
                  <a:sym typeface="ヒラギノ角ゴ ProN W3"/>
                </a:defRPr>
              </a:pPr>
              <a:r>
                <a:rPr kumimoji="0" lang="ja-JP" altLang="en-US" sz="1406" kern="0" dirty="0">
                  <a:solidFill>
                    <a:srgbClr val="000000"/>
                  </a:solidFill>
                  <a:latin typeface="ヒラギノ角ゴ ProN W3"/>
                  <a:ea typeface="ヒラギノ角ゴ ProN W3"/>
                  <a:cs typeface="ヒラギノ角ゴ ProN W3"/>
                  <a:sym typeface="ヒラギノ角ゴ ProN W3"/>
                </a:rPr>
                <a:t>④正誤をデータベースに保存</a:t>
              </a:r>
              <a:endParaRPr kumimoji="0" sz="1406" kern="0" dirty="0">
                <a:solidFill>
                  <a:srgbClr val="000000"/>
                </a:solidFill>
                <a:latin typeface="メイリオ"/>
                <a:cs typeface="メイリオ"/>
                <a:sym typeface="メイリオ"/>
              </a:endParaRPr>
            </a:p>
          </p:txBody>
        </p:sp>
      </p:grpSp>
      <p:sp>
        <p:nvSpPr>
          <p:cNvPr id="99" name="Shape 142">
            <a:extLst>
              <a:ext uri="{FF2B5EF4-FFF2-40B4-BE49-F238E27FC236}">
                <a16:creationId xmlns="" xmlns:a16="http://schemas.microsoft.com/office/drawing/2014/main" id="{FFE9A0AB-9873-1444-B3EF-8A46AA71809B}"/>
              </a:ext>
            </a:extLst>
          </p:cNvPr>
          <p:cNvSpPr/>
          <p:nvPr/>
        </p:nvSpPr>
        <p:spPr>
          <a:xfrm flipH="1" flipV="1">
            <a:off x="2538356" y="2179165"/>
            <a:ext cx="428779" cy="865072"/>
          </a:xfrm>
          <a:prstGeom prst="line">
            <a:avLst/>
          </a:prstGeom>
          <a:ln w="25400">
            <a:solidFill>
              <a:schemeClr val="accent1"/>
            </a:solidFill>
          </a:ln>
          <a:effectLst>
            <a:outerShdw blurRad="12700" dist="12700" dir="5400000" rotWithShape="0">
              <a:srgbClr val="000000">
                <a:alpha val="50000"/>
              </a:srgbClr>
            </a:outerShdw>
          </a:effectLst>
        </p:spPr>
        <p:txBody>
          <a:bodyPr lIns="32145" tIns="32145" rIns="32145" bIns="32145"/>
          <a:lstStyle/>
          <a:p>
            <a:pPr algn="ctr" defTabSz="410751" hangingPunct="0"/>
            <a:endParaRPr kumimoji="0" sz="1969" kern="0">
              <a:solidFill>
                <a:srgbClr val="000000"/>
              </a:solidFill>
              <a:sym typeface="Helvetica"/>
            </a:endParaRPr>
          </a:p>
        </p:txBody>
      </p:sp>
      <p:sp>
        <p:nvSpPr>
          <p:cNvPr id="85" name="Shape 136"/>
          <p:cNvSpPr/>
          <p:nvPr/>
        </p:nvSpPr>
        <p:spPr>
          <a:xfrm rot="10800000" flipH="1">
            <a:off x="2472254" y="2960308"/>
            <a:ext cx="1085307" cy="248895"/>
          </a:xfrm>
          <a:prstGeom prst="rightArrow">
            <a:avLst>
              <a:gd name="adj1" fmla="val 50000"/>
              <a:gd name="adj2" fmla="val 116023"/>
            </a:avLst>
          </a:prstGeom>
          <a:solidFill>
            <a:srgbClr val="4F81BD"/>
          </a:solidFill>
          <a:ln w="25400">
            <a:solidFill>
              <a:srgbClr val="3A5E8A"/>
            </a:solidFill>
          </a:ln>
        </p:spPr>
        <p:txBody>
          <a:bodyPr lIns="26789" tIns="26789" rIns="26789" bIns="26789" anchor="ctr"/>
          <a:lstStyle/>
          <a:p>
            <a:pPr algn="ctr" hangingPunct="0">
              <a:defRPr sz="1800">
                <a:solidFill>
                  <a:srgbClr val="FFFFFF"/>
                </a:solidFill>
                <a:latin typeface="Segoe UI"/>
                <a:ea typeface="Segoe UI"/>
                <a:cs typeface="Segoe UI"/>
                <a:sym typeface="Segoe UI"/>
              </a:defRPr>
            </a:pPr>
            <a:endParaRPr kumimoji="0" sz="1266" kern="0" dirty="0">
              <a:solidFill>
                <a:srgbClr val="FFFFFF"/>
              </a:solidFill>
              <a:ea typeface="Segoe UI"/>
              <a:cs typeface="Segoe UI"/>
              <a:sym typeface="Segoe UI"/>
            </a:endParaRPr>
          </a:p>
        </p:txBody>
      </p:sp>
      <p:sp>
        <p:nvSpPr>
          <p:cNvPr id="100" name="Shape 142">
            <a:extLst>
              <a:ext uri="{FF2B5EF4-FFF2-40B4-BE49-F238E27FC236}">
                <a16:creationId xmlns="" xmlns:a16="http://schemas.microsoft.com/office/drawing/2014/main" id="{7BB53E7D-AE3B-5A40-AD0A-FB98AF820293}"/>
              </a:ext>
            </a:extLst>
          </p:cNvPr>
          <p:cNvSpPr/>
          <p:nvPr/>
        </p:nvSpPr>
        <p:spPr>
          <a:xfrm flipH="1" flipV="1">
            <a:off x="5894819" y="1978903"/>
            <a:ext cx="671156" cy="1055996"/>
          </a:xfrm>
          <a:prstGeom prst="line">
            <a:avLst/>
          </a:prstGeom>
          <a:ln w="25400">
            <a:solidFill>
              <a:schemeClr val="accent1"/>
            </a:solidFill>
          </a:ln>
          <a:effectLst>
            <a:outerShdw blurRad="12700" dist="12700" dir="5400000" rotWithShape="0">
              <a:srgbClr val="000000">
                <a:alpha val="50000"/>
              </a:srgbClr>
            </a:outerShdw>
          </a:effectLst>
        </p:spPr>
        <p:txBody>
          <a:bodyPr lIns="32145" tIns="32145" rIns="32145" bIns="32145"/>
          <a:lstStyle/>
          <a:p>
            <a:pPr algn="ctr" defTabSz="410751" hangingPunct="0"/>
            <a:endParaRPr kumimoji="0" sz="1969" kern="0">
              <a:solidFill>
                <a:srgbClr val="000000"/>
              </a:solidFill>
              <a:sym typeface="Helvetica"/>
            </a:endParaRPr>
          </a:p>
        </p:txBody>
      </p:sp>
      <p:sp>
        <p:nvSpPr>
          <p:cNvPr id="48" name="Shape 136">
            <a:extLst>
              <a:ext uri="{FF2B5EF4-FFF2-40B4-BE49-F238E27FC236}">
                <a16:creationId xmlns="" xmlns:a16="http://schemas.microsoft.com/office/drawing/2014/main" id="{97A80E9D-0E20-714D-9329-F72A9051C896}"/>
              </a:ext>
            </a:extLst>
          </p:cNvPr>
          <p:cNvSpPr/>
          <p:nvPr/>
        </p:nvSpPr>
        <p:spPr>
          <a:xfrm rot="10800000" flipH="1">
            <a:off x="5967579" y="2952874"/>
            <a:ext cx="1090109" cy="277538"/>
          </a:xfrm>
          <a:prstGeom prst="rightArrow">
            <a:avLst>
              <a:gd name="adj1" fmla="val 50000"/>
              <a:gd name="adj2" fmla="val 116023"/>
            </a:avLst>
          </a:prstGeom>
          <a:solidFill>
            <a:srgbClr val="4F81BD"/>
          </a:solidFill>
          <a:ln w="25400">
            <a:solidFill>
              <a:srgbClr val="3A5E8A"/>
            </a:solidFill>
          </a:ln>
        </p:spPr>
        <p:txBody>
          <a:bodyPr lIns="26789" tIns="26789" rIns="26789" bIns="26789" anchor="ctr"/>
          <a:lstStyle/>
          <a:p>
            <a:pPr algn="ctr" hangingPunct="0">
              <a:defRPr sz="1800">
                <a:solidFill>
                  <a:srgbClr val="FFFFFF"/>
                </a:solidFill>
                <a:latin typeface="Segoe UI"/>
                <a:ea typeface="Segoe UI"/>
                <a:cs typeface="Segoe UI"/>
                <a:sym typeface="Segoe UI"/>
              </a:defRPr>
            </a:pPr>
            <a:endParaRPr kumimoji="0" sz="1266" kern="0">
              <a:solidFill>
                <a:srgbClr val="FFFFFF"/>
              </a:solidFill>
              <a:ea typeface="Segoe UI"/>
              <a:cs typeface="Segoe UI"/>
              <a:sym typeface="Segoe UI"/>
            </a:endParaRPr>
          </a:p>
        </p:txBody>
      </p:sp>
      <p:sp>
        <p:nvSpPr>
          <p:cNvPr id="101" name="Shape 142">
            <a:extLst>
              <a:ext uri="{FF2B5EF4-FFF2-40B4-BE49-F238E27FC236}">
                <a16:creationId xmlns="" xmlns:a16="http://schemas.microsoft.com/office/drawing/2014/main" id="{6CC0DDB3-5810-D446-886E-9E7958A10CEE}"/>
              </a:ext>
            </a:extLst>
          </p:cNvPr>
          <p:cNvSpPr/>
          <p:nvPr/>
        </p:nvSpPr>
        <p:spPr>
          <a:xfrm>
            <a:off x="6565975" y="3403864"/>
            <a:ext cx="611210" cy="690420"/>
          </a:xfrm>
          <a:prstGeom prst="line">
            <a:avLst/>
          </a:prstGeom>
          <a:ln w="25400">
            <a:solidFill>
              <a:srgbClr val="FF0000"/>
            </a:solidFill>
          </a:ln>
          <a:effectLst>
            <a:outerShdw blurRad="12700" dist="12700" dir="5400000" rotWithShape="0">
              <a:srgbClr val="000000">
                <a:alpha val="50000"/>
              </a:srgbClr>
            </a:outerShdw>
          </a:effectLst>
        </p:spPr>
        <p:txBody>
          <a:bodyPr lIns="32145" tIns="32145" rIns="32145" bIns="32145"/>
          <a:lstStyle/>
          <a:p>
            <a:pPr algn="ctr" defTabSz="410751" hangingPunct="0"/>
            <a:endParaRPr kumimoji="0" sz="1969" kern="0" dirty="0">
              <a:solidFill>
                <a:srgbClr val="000000"/>
              </a:solidFill>
              <a:sym typeface="Helvetica"/>
            </a:endParaRPr>
          </a:p>
        </p:txBody>
      </p:sp>
      <p:sp>
        <p:nvSpPr>
          <p:cNvPr id="49" name="Shape 136">
            <a:extLst>
              <a:ext uri="{FF2B5EF4-FFF2-40B4-BE49-F238E27FC236}">
                <a16:creationId xmlns="" xmlns:a16="http://schemas.microsoft.com/office/drawing/2014/main" id="{8FF429FB-B92D-7449-A9D2-1F2A0A47A112}"/>
              </a:ext>
            </a:extLst>
          </p:cNvPr>
          <p:cNvSpPr/>
          <p:nvPr/>
        </p:nvSpPr>
        <p:spPr>
          <a:xfrm flipH="1">
            <a:off x="5917093" y="3283854"/>
            <a:ext cx="1072495" cy="256419"/>
          </a:xfrm>
          <a:prstGeom prst="rightArrow">
            <a:avLst>
              <a:gd name="adj1" fmla="val 50000"/>
              <a:gd name="adj2" fmla="val 116023"/>
            </a:avLst>
          </a:prstGeom>
          <a:solidFill>
            <a:srgbClr val="FF0000"/>
          </a:solidFill>
          <a:ln/>
        </p:spPr>
        <p:style>
          <a:lnRef idx="2">
            <a:schemeClr val="accent2"/>
          </a:lnRef>
          <a:fillRef idx="1">
            <a:schemeClr val="lt1"/>
          </a:fillRef>
          <a:effectRef idx="0">
            <a:schemeClr val="accent2"/>
          </a:effectRef>
          <a:fontRef idx="minor">
            <a:schemeClr val="dk1"/>
          </a:fontRef>
        </p:style>
        <p:txBody>
          <a:bodyPr lIns="26789" tIns="26789" rIns="26789" bIns="26789" anchor="ctr"/>
          <a:lstStyle/>
          <a:p>
            <a:pPr algn="ctr" hangingPunct="0">
              <a:defRPr sz="1800">
                <a:solidFill>
                  <a:srgbClr val="FFFFFF"/>
                </a:solidFill>
                <a:latin typeface="Segoe UI"/>
                <a:ea typeface="Segoe UI"/>
                <a:cs typeface="Segoe UI"/>
                <a:sym typeface="Segoe UI"/>
              </a:defRPr>
            </a:pPr>
            <a:endParaRPr kumimoji="0" sz="1266" kern="0" dirty="0">
              <a:solidFill>
                <a:srgbClr val="FF0000"/>
              </a:solidFill>
              <a:ea typeface="Segoe UI"/>
              <a:cs typeface="Segoe UI"/>
              <a:sym typeface="Segoe UI"/>
            </a:endParaRPr>
          </a:p>
        </p:txBody>
      </p:sp>
      <p:sp>
        <p:nvSpPr>
          <p:cNvPr id="102" name="Shape 142">
            <a:extLst>
              <a:ext uri="{FF2B5EF4-FFF2-40B4-BE49-F238E27FC236}">
                <a16:creationId xmlns="" xmlns:a16="http://schemas.microsoft.com/office/drawing/2014/main" id="{F220A7FA-9C0B-4A44-92FB-F5990D631A44}"/>
              </a:ext>
            </a:extLst>
          </p:cNvPr>
          <p:cNvSpPr/>
          <p:nvPr/>
        </p:nvSpPr>
        <p:spPr>
          <a:xfrm flipH="1">
            <a:off x="2833063" y="3377051"/>
            <a:ext cx="155462" cy="945146"/>
          </a:xfrm>
          <a:prstGeom prst="line">
            <a:avLst/>
          </a:prstGeom>
          <a:ln w="25400">
            <a:solidFill>
              <a:srgbClr val="FF0000"/>
            </a:solidFill>
          </a:ln>
          <a:effectLst>
            <a:outerShdw blurRad="12700" dist="12700" dir="5400000" rotWithShape="0">
              <a:srgbClr val="000000">
                <a:alpha val="50000"/>
              </a:srgbClr>
            </a:outerShdw>
          </a:effectLst>
        </p:spPr>
        <p:txBody>
          <a:bodyPr lIns="32145" tIns="32145" rIns="32145" bIns="32145"/>
          <a:lstStyle/>
          <a:p>
            <a:pPr algn="ctr" defTabSz="410751" hangingPunct="0"/>
            <a:endParaRPr kumimoji="0" sz="1969" kern="0" dirty="0">
              <a:solidFill>
                <a:srgbClr val="000000"/>
              </a:solidFill>
              <a:sym typeface="Helvetica"/>
            </a:endParaRPr>
          </a:p>
        </p:txBody>
      </p:sp>
      <p:sp>
        <p:nvSpPr>
          <p:cNvPr id="45" name="Shape 136">
            <a:extLst>
              <a:ext uri="{FF2B5EF4-FFF2-40B4-BE49-F238E27FC236}">
                <a16:creationId xmlns="" xmlns:a16="http://schemas.microsoft.com/office/drawing/2014/main" id="{779D22DD-F3F2-8543-9677-FD9673D912E7}"/>
              </a:ext>
            </a:extLst>
          </p:cNvPr>
          <p:cNvSpPr/>
          <p:nvPr/>
        </p:nvSpPr>
        <p:spPr>
          <a:xfrm flipH="1">
            <a:off x="2406193" y="3234614"/>
            <a:ext cx="1125108" cy="248895"/>
          </a:xfrm>
          <a:prstGeom prst="rightArrow">
            <a:avLst>
              <a:gd name="adj1" fmla="val 50000"/>
              <a:gd name="adj2" fmla="val 116023"/>
            </a:avLst>
          </a:prstGeom>
          <a:solidFill>
            <a:srgbClr val="FF0000"/>
          </a:solidFill>
          <a:ln/>
        </p:spPr>
        <p:style>
          <a:lnRef idx="2">
            <a:schemeClr val="accent2"/>
          </a:lnRef>
          <a:fillRef idx="1">
            <a:schemeClr val="lt1"/>
          </a:fillRef>
          <a:effectRef idx="0">
            <a:schemeClr val="accent2"/>
          </a:effectRef>
          <a:fontRef idx="minor">
            <a:schemeClr val="dk1"/>
          </a:fontRef>
        </p:style>
        <p:txBody>
          <a:bodyPr lIns="26789" tIns="26789" rIns="26789" bIns="26789" anchor="ctr"/>
          <a:lstStyle/>
          <a:p>
            <a:pPr algn="ctr" hangingPunct="0">
              <a:defRPr sz="1800">
                <a:solidFill>
                  <a:srgbClr val="FFFFFF"/>
                </a:solidFill>
                <a:latin typeface="Segoe UI"/>
                <a:ea typeface="Segoe UI"/>
                <a:cs typeface="Segoe UI"/>
                <a:sym typeface="Segoe UI"/>
              </a:defRPr>
            </a:pPr>
            <a:endParaRPr kumimoji="0" sz="1266" kern="0" dirty="0">
              <a:solidFill>
                <a:srgbClr val="FF0000"/>
              </a:solidFill>
              <a:ea typeface="Segoe UI"/>
              <a:cs typeface="Segoe UI"/>
              <a:sym typeface="Segoe UI"/>
            </a:endParaRPr>
          </a:p>
        </p:txBody>
      </p:sp>
      <p:grpSp>
        <p:nvGrpSpPr>
          <p:cNvPr id="89" name="Group 141">
            <a:extLst>
              <a:ext uri="{FF2B5EF4-FFF2-40B4-BE49-F238E27FC236}">
                <a16:creationId xmlns="" xmlns:a16="http://schemas.microsoft.com/office/drawing/2014/main" id="{BD85A815-FCAE-E44C-B431-5DA1F1A46B1D}"/>
              </a:ext>
            </a:extLst>
          </p:cNvPr>
          <p:cNvGrpSpPr/>
          <p:nvPr/>
        </p:nvGrpSpPr>
        <p:grpSpPr>
          <a:xfrm>
            <a:off x="6698151" y="4035904"/>
            <a:ext cx="1811650" cy="637101"/>
            <a:chOff x="-151077" y="-145763"/>
            <a:chExt cx="3097958" cy="1270003"/>
          </a:xfrm>
        </p:grpSpPr>
        <p:sp>
          <p:nvSpPr>
            <p:cNvPr id="90" name="Shape 139">
              <a:extLst>
                <a:ext uri="{FF2B5EF4-FFF2-40B4-BE49-F238E27FC236}">
                  <a16:creationId xmlns="" xmlns:a16="http://schemas.microsoft.com/office/drawing/2014/main" id="{F941DFCF-218D-5D4A-AC89-95DA158FCBEB}"/>
                </a:ext>
              </a:extLst>
            </p:cNvPr>
            <p:cNvSpPr/>
            <p:nvPr/>
          </p:nvSpPr>
          <p:spPr>
            <a:xfrm>
              <a:off x="-123101" y="-145763"/>
              <a:ext cx="3069982" cy="1270003"/>
            </a:xfrm>
            <a:prstGeom prst="rect">
              <a:avLst/>
            </a:prstGeom>
            <a:solidFill>
              <a:srgbClr val="FFEACA"/>
            </a:solidFill>
            <a:ln w="25400" cap="flat">
              <a:solidFill>
                <a:srgbClr val="FF0000"/>
              </a:solidFill>
              <a:prstDash val="solid"/>
              <a:miter lim="400000"/>
            </a:ln>
            <a:effectLst>
              <a:outerShdw blurRad="12700" dist="12700" dir="5400000" rotWithShape="0">
                <a:srgbClr val="000000">
                  <a:alpha val="50000"/>
                </a:srgbClr>
              </a:outerShdw>
            </a:effectLst>
          </p:spPr>
          <p:txBody>
            <a:bodyPr wrap="square" lIns="26789" tIns="26789" rIns="26789" bIns="26789" numCol="1" anchor="ctr">
              <a:noAutofit/>
            </a:bodyPr>
            <a:lstStyle/>
            <a:p>
              <a:pPr algn="ctr" defTabSz="410751" hangingPunct="0">
                <a:defRPr sz="2000">
                  <a:latin typeface="ヒラギノ角ゴ ProN W3"/>
                  <a:ea typeface="ヒラギノ角ゴ ProN W3"/>
                  <a:cs typeface="ヒラギノ角ゴ ProN W3"/>
                  <a:sym typeface="ヒラギノ角ゴ ProN W3"/>
                </a:defRPr>
              </a:pPr>
              <a:endParaRPr kumimoji="0" sz="1406" kern="0">
                <a:solidFill>
                  <a:srgbClr val="000000"/>
                </a:solidFill>
                <a:latin typeface="ヒラギノ角ゴ ProN W3"/>
                <a:ea typeface="ヒラギノ角ゴ ProN W3"/>
                <a:cs typeface="ヒラギノ角ゴ ProN W3"/>
                <a:sym typeface="ヒラギノ角ゴ ProN W3"/>
              </a:endParaRPr>
            </a:p>
          </p:txBody>
        </p:sp>
        <p:sp>
          <p:nvSpPr>
            <p:cNvPr id="92" name="Shape 140">
              <a:extLst>
                <a:ext uri="{FF2B5EF4-FFF2-40B4-BE49-F238E27FC236}">
                  <a16:creationId xmlns="" xmlns:a16="http://schemas.microsoft.com/office/drawing/2014/main" id="{F2FA80CE-467F-3645-B4D0-547231A5016B}"/>
                </a:ext>
              </a:extLst>
            </p:cNvPr>
            <p:cNvSpPr/>
            <p:nvPr/>
          </p:nvSpPr>
          <p:spPr>
            <a:xfrm>
              <a:off x="-151077" y="218847"/>
              <a:ext cx="3069982" cy="5391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p>
              <a:pPr algn="ctr" defTabSz="410751" hangingPunct="0">
                <a:defRPr sz="2000">
                  <a:latin typeface="ヒラギノ角ゴ ProN W3"/>
                  <a:ea typeface="ヒラギノ角ゴ ProN W3"/>
                  <a:cs typeface="ヒラギノ角ゴ ProN W3"/>
                  <a:sym typeface="ヒラギノ角ゴ ProN W3"/>
                </a:defRPr>
              </a:pPr>
              <a:r>
                <a:rPr kumimoji="0" lang="ja-JP" altLang="en-US" sz="1406" kern="0" dirty="0">
                  <a:solidFill>
                    <a:srgbClr val="000000"/>
                  </a:solidFill>
                  <a:latin typeface="メイリオ"/>
                  <a:cs typeface="メイリオ"/>
                  <a:sym typeface="メイリオ"/>
                </a:rPr>
                <a:t>③判定結果を返す</a:t>
              </a:r>
              <a:endParaRPr kumimoji="0" sz="1406" kern="0" dirty="0">
                <a:solidFill>
                  <a:srgbClr val="000000"/>
                </a:solidFill>
                <a:latin typeface="メイリオ"/>
                <a:cs typeface="メイリオ"/>
                <a:sym typeface="メイリオ"/>
              </a:endParaRPr>
            </a:p>
          </p:txBody>
        </p:sp>
      </p:grpSp>
      <p:grpSp>
        <p:nvGrpSpPr>
          <p:cNvPr id="96" name="Group 141">
            <a:extLst>
              <a:ext uri="{FF2B5EF4-FFF2-40B4-BE49-F238E27FC236}">
                <a16:creationId xmlns="" xmlns:a16="http://schemas.microsoft.com/office/drawing/2014/main" id="{6D77891A-A850-064F-BD3F-7A86E050AE7A}"/>
              </a:ext>
            </a:extLst>
          </p:cNvPr>
          <p:cNvGrpSpPr/>
          <p:nvPr/>
        </p:nvGrpSpPr>
        <p:grpSpPr>
          <a:xfrm>
            <a:off x="1764014" y="4253672"/>
            <a:ext cx="2216667" cy="623835"/>
            <a:chOff x="0" y="-1"/>
            <a:chExt cx="3069982" cy="1270003"/>
          </a:xfrm>
        </p:grpSpPr>
        <p:sp>
          <p:nvSpPr>
            <p:cNvPr id="97" name="Shape 139">
              <a:extLst>
                <a:ext uri="{FF2B5EF4-FFF2-40B4-BE49-F238E27FC236}">
                  <a16:creationId xmlns="" xmlns:a16="http://schemas.microsoft.com/office/drawing/2014/main" id="{7588FEC8-5B6E-FE45-A593-C5A1015D2EF3}"/>
                </a:ext>
              </a:extLst>
            </p:cNvPr>
            <p:cNvSpPr/>
            <p:nvPr/>
          </p:nvSpPr>
          <p:spPr>
            <a:xfrm>
              <a:off x="0" y="-1"/>
              <a:ext cx="3069982" cy="1270003"/>
            </a:xfrm>
            <a:prstGeom prst="rect">
              <a:avLst/>
            </a:prstGeom>
            <a:solidFill>
              <a:srgbClr val="FFEACA"/>
            </a:solidFill>
            <a:ln w="25400" cap="flat">
              <a:solidFill>
                <a:srgbClr val="FF0000"/>
              </a:solidFill>
              <a:prstDash val="solid"/>
              <a:miter lim="400000"/>
            </a:ln>
            <a:effectLst>
              <a:outerShdw blurRad="12700" dist="12700" dir="5400000" rotWithShape="0">
                <a:srgbClr val="000000">
                  <a:alpha val="50000"/>
                </a:srgbClr>
              </a:outerShdw>
            </a:effectLst>
          </p:spPr>
          <p:txBody>
            <a:bodyPr wrap="square" lIns="26789" tIns="26789" rIns="26789" bIns="26789" numCol="1" anchor="ctr">
              <a:noAutofit/>
            </a:bodyPr>
            <a:lstStyle/>
            <a:p>
              <a:pPr algn="ctr" defTabSz="410751" hangingPunct="0">
                <a:defRPr sz="2000">
                  <a:latin typeface="ヒラギノ角ゴ ProN W3"/>
                  <a:ea typeface="ヒラギノ角ゴ ProN W3"/>
                  <a:cs typeface="ヒラギノ角ゴ ProN W3"/>
                  <a:sym typeface="ヒラギノ角ゴ ProN W3"/>
                </a:defRPr>
              </a:pPr>
              <a:endParaRPr kumimoji="0" sz="1406" kern="0">
                <a:solidFill>
                  <a:srgbClr val="000000"/>
                </a:solidFill>
                <a:latin typeface="ヒラギノ角ゴ ProN W3"/>
                <a:ea typeface="ヒラギノ角ゴ ProN W3"/>
                <a:cs typeface="ヒラギノ角ゴ ProN W3"/>
                <a:sym typeface="ヒラギノ角ゴ ProN W3"/>
              </a:endParaRPr>
            </a:p>
          </p:txBody>
        </p:sp>
        <p:sp>
          <p:nvSpPr>
            <p:cNvPr id="98" name="Shape 140">
              <a:extLst>
                <a:ext uri="{FF2B5EF4-FFF2-40B4-BE49-F238E27FC236}">
                  <a16:creationId xmlns="" xmlns:a16="http://schemas.microsoft.com/office/drawing/2014/main" id="{576A80C7-B60A-FF44-A7E7-05F74F456ADE}"/>
                </a:ext>
              </a:extLst>
            </p:cNvPr>
            <p:cNvSpPr/>
            <p:nvPr/>
          </p:nvSpPr>
          <p:spPr>
            <a:xfrm>
              <a:off x="0" y="139502"/>
              <a:ext cx="3069982" cy="9909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p>
              <a:pPr algn="ctr" defTabSz="410751" hangingPunct="0">
                <a:defRPr sz="2000">
                  <a:latin typeface="ヒラギノ角ゴ ProN W3"/>
                  <a:ea typeface="ヒラギノ角ゴ ProN W3"/>
                  <a:cs typeface="ヒラギノ角ゴ ProN W3"/>
                  <a:sym typeface="ヒラギノ角ゴ ProN W3"/>
                </a:defRPr>
              </a:pPr>
              <a:r>
                <a:rPr kumimoji="0" lang="ja-JP" altLang="en-US" sz="1406" kern="0" dirty="0">
                  <a:solidFill>
                    <a:srgbClr val="000000"/>
                  </a:solidFill>
                  <a:latin typeface="ヒラギノ角ゴ ProN W3"/>
                  <a:ea typeface="ヒラギノ角ゴ ProN W3"/>
                  <a:cs typeface="ヒラギノ角ゴ ProN W3"/>
                  <a:sym typeface="ヒラギノ角ゴ ProN W3"/>
                </a:rPr>
                <a:t>⑤レスポンス送信</a:t>
              </a:r>
              <a:endParaRPr kumimoji="0" lang="en-US" altLang="ja-JP" sz="1406" kern="0" dirty="0">
                <a:solidFill>
                  <a:srgbClr val="000000"/>
                </a:solidFill>
                <a:latin typeface="ヒラギノ角ゴ ProN W3"/>
                <a:ea typeface="ヒラギノ角ゴ ProN W3"/>
                <a:cs typeface="ヒラギノ角ゴ ProN W3"/>
                <a:sym typeface="ヒラギノ角ゴ ProN W3"/>
              </a:endParaRPr>
            </a:p>
            <a:p>
              <a:pPr algn="ctr" defTabSz="410751" hangingPunct="0">
                <a:defRPr sz="2000">
                  <a:latin typeface="ヒラギノ角ゴ ProN W3"/>
                  <a:ea typeface="ヒラギノ角ゴ ProN W3"/>
                  <a:cs typeface="ヒラギノ角ゴ ProN W3"/>
                  <a:sym typeface="ヒラギノ角ゴ ProN W3"/>
                </a:defRPr>
              </a:pPr>
              <a:r>
                <a:rPr kumimoji="0" lang="ja-JP" altLang="en-US" sz="1406" kern="0" dirty="0">
                  <a:solidFill>
                    <a:srgbClr val="000000"/>
                  </a:solidFill>
                  <a:latin typeface="ヒラギノ角ゴ ProN W3"/>
                  <a:ea typeface="ヒラギノ角ゴ ProN W3"/>
                  <a:cs typeface="ヒラギノ角ゴ ProN W3"/>
                  <a:sym typeface="ヒラギノ角ゴ ProN W3"/>
                </a:rPr>
                <a:t>（判定結果）</a:t>
              </a:r>
              <a:endParaRPr kumimoji="0" sz="1406" kern="0" dirty="0">
                <a:solidFill>
                  <a:srgbClr val="000000"/>
                </a:solidFill>
                <a:latin typeface="メイリオ"/>
                <a:cs typeface="メイリオ"/>
                <a:sym typeface="メイリオ"/>
              </a:endParaRPr>
            </a:p>
          </p:txBody>
        </p:sp>
      </p:grpSp>
    </p:spTree>
    <p:extLst>
      <p:ext uri="{BB962C8B-B14F-4D97-AF65-F5344CB8AC3E}">
        <p14:creationId xmlns:p14="http://schemas.microsoft.com/office/powerpoint/2010/main" val="243377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9"/>
                                        </p:tgtEl>
                                        <p:attrNameLst>
                                          <p:attrName>style.visibility</p:attrName>
                                        </p:attrNameLst>
                                      </p:cBhvr>
                                      <p:to>
                                        <p:strVal val="visible"/>
                                      </p:to>
                                    </p:set>
                                    <p:animEffect transition="in" filter="fade">
                                      <p:cBhvr>
                                        <p:cTn id="10" dur="500"/>
                                        <p:tgtEl>
                                          <p:spTgt spid="9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6"/>
                                        </p:tgtEl>
                                        <p:attrNameLst>
                                          <p:attrName>style.visibility</p:attrName>
                                        </p:attrNameLst>
                                      </p:cBhvr>
                                      <p:to>
                                        <p:strVal val="visible"/>
                                      </p:to>
                                    </p:set>
                                    <p:animEffect transition="in" filter="fade">
                                      <p:cBhvr>
                                        <p:cTn id="15" dur="500"/>
                                        <p:tgtEl>
                                          <p:spTgt spid="8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0"/>
                                        </p:tgtEl>
                                        <p:attrNameLst>
                                          <p:attrName>style.visibility</p:attrName>
                                        </p:attrNameLst>
                                      </p:cBhvr>
                                      <p:to>
                                        <p:strVal val="visible"/>
                                      </p:to>
                                    </p:set>
                                    <p:animEffect transition="in" filter="fade">
                                      <p:cBhvr>
                                        <p:cTn id="18" dur="500"/>
                                        <p:tgtEl>
                                          <p:spTgt spid="10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9"/>
                                        </p:tgtEl>
                                        <p:attrNameLst>
                                          <p:attrName>style.visibility</p:attrName>
                                        </p:attrNameLst>
                                      </p:cBhvr>
                                      <p:to>
                                        <p:strVal val="visible"/>
                                      </p:to>
                                    </p:set>
                                    <p:animEffect transition="in" filter="fade">
                                      <p:cBhvr>
                                        <p:cTn id="23" dur="500"/>
                                        <p:tgtEl>
                                          <p:spTgt spid="8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1"/>
                                        </p:tgtEl>
                                        <p:attrNameLst>
                                          <p:attrName>style.visibility</p:attrName>
                                        </p:attrNameLst>
                                      </p:cBhvr>
                                      <p:to>
                                        <p:strVal val="visible"/>
                                      </p:to>
                                    </p:set>
                                    <p:animEffect transition="in" filter="fade">
                                      <p:cBhvr>
                                        <p:cTn id="26" dur="500"/>
                                        <p:tgtEl>
                                          <p:spTgt spid="10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3"/>
                                        </p:tgtEl>
                                        <p:attrNameLst>
                                          <p:attrName>style.visibility</p:attrName>
                                        </p:attrNameLst>
                                      </p:cBhvr>
                                      <p:to>
                                        <p:strVal val="visible"/>
                                      </p:to>
                                    </p:set>
                                    <p:animEffect transition="in" filter="fade">
                                      <p:cBhvr>
                                        <p:cTn id="31" dur="500"/>
                                        <p:tgtEl>
                                          <p:spTgt spid="9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6"/>
                                        </p:tgtEl>
                                        <p:attrNameLst>
                                          <p:attrName>style.visibility</p:attrName>
                                        </p:attrNameLst>
                                      </p:cBhvr>
                                      <p:to>
                                        <p:strVal val="visible"/>
                                      </p:to>
                                    </p:set>
                                    <p:animEffect transition="in" filter="fade">
                                      <p:cBhvr>
                                        <p:cTn id="36" dur="500"/>
                                        <p:tgtEl>
                                          <p:spTgt spid="9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2"/>
                                        </p:tgtEl>
                                        <p:attrNameLst>
                                          <p:attrName>style.visibility</p:attrName>
                                        </p:attrNameLst>
                                      </p:cBhvr>
                                      <p:to>
                                        <p:strVal val="visible"/>
                                      </p:to>
                                    </p:set>
                                    <p:animEffect transition="in" filter="fade">
                                      <p:cBhvr>
                                        <p:cTn id="39"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00" grpId="0" animBg="1"/>
      <p:bldP spid="101" grpId="0" animBg="1"/>
      <p:bldP spid="10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発表の流れ</a:t>
            </a:r>
            <a:endParaRPr kumimoji="1" lang="ja-JP" altLang="en-US" dirty="0"/>
          </a:p>
        </p:txBody>
      </p:sp>
      <p:sp>
        <p:nvSpPr>
          <p:cNvPr id="3" name="コンテンツ プレースホルダー 2"/>
          <p:cNvSpPr>
            <a:spLocks noGrp="1"/>
          </p:cNvSpPr>
          <p:nvPr>
            <p:ph idx="1"/>
          </p:nvPr>
        </p:nvSpPr>
        <p:spPr/>
        <p:txBody>
          <a:bodyPr>
            <a:normAutofit fontScale="62500" lnSpcReduction="20000"/>
          </a:bodyPr>
          <a:lstStyle/>
          <a:p>
            <a:pPr marL="514350" indent="-360000">
              <a:lnSpc>
                <a:spcPct val="120000"/>
              </a:lnSpc>
              <a:buAutoNum type="arabicPeriod"/>
            </a:pPr>
            <a:r>
              <a:rPr kumimoji="1" lang="ja-JP" altLang="en-US" dirty="0" smtClean="0"/>
              <a:t>背景と目的 </a:t>
            </a:r>
            <a:r>
              <a:rPr lang="ja-JP" altLang="en-US" dirty="0" smtClean="0"/>
              <a:t>（大須賀</a:t>
            </a:r>
            <a:r>
              <a:rPr kumimoji="1" lang="ja-JP" altLang="en-US" dirty="0" smtClean="0"/>
              <a:t>）</a:t>
            </a:r>
            <a:endParaRPr kumimoji="1" lang="en-US" altLang="ja-JP" dirty="0" smtClean="0"/>
          </a:p>
          <a:p>
            <a:pPr marL="514350" indent="-360000">
              <a:lnSpc>
                <a:spcPct val="120000"/>
              </a:lnSpc>
              <a:buAutoNum type="arabicPeriod"/>
            </a:pPr>
            <a:r>
              <a:rPr lang="ja-JP" altLang="en-US" dirty="0"/>
              <a:t>本研究</a:t>
            </a:r>
            <a:r>
              <a:rPr lang="ja-JP" altLang="en-US" dirty="0" smtClean="0"/>
              <a:t>で</a:t>
            </a:r>
            <a:r>
              <a:rPr lang="ja-JP" altLang="en-US" dirty="0"/>
              <a:t>提案</a:t>
            </a:r>
            <a:r>
              <a:rPr lang="ja-JP" altLang="en-US" dirty="0" smtClean="0"/>
              <a:t>する個人学習システム</a:t>
            </a:r>
            <a:endParaRPr lang="en-US" altLang="ja-JP" dirty="0" smtClean="0"/>
          </a:p>
          <a:p>
            <a:pPr marL="1011600" lvl="1" indent="-457200">
              <a:lnSpc>
                <a:spcPct val="120000"/>
              </a:lnSpc>
            </a:pPr>
            <a:r>
              <a:rPr lang="en-US" altLang="ja-JP" dirty="0" smtClean="0"/>
              <a:t>UI</a:t>
            </a:r>
            <a:r>
              <a:rPr lang="ja-JP" altLang="en-US" dirty="0" smtClean="0"/>
              <a:t>（中村）</a:t>
            </a:r>
            <a:endParaRPr lang="en-US" altLang="ja-JP" dirty="0" smtClean="0"/>
          </a:p>
          <a:p>
            <a:pPr marL="1011600" lvl="1" indent="-457200">
              <a:lnSpc>
                <a:spcPct val="120000"/>
              </a:lnSpc>
            </a:pPr>
            <a:r>
              <a:rPr lang="ja-JP" altLang="en-US" dirty="0" smtClean="0"/>
              <a:t>判定システム（大須賀）</a:t>
            </a:r>
            <a:endParaRPr lang="en-US" altLang="ja-JP" dirty="0" smtClean="0"/>
          </a:p>
          <a:p>
            <a:pPr marL="1011600" lvl="1" indent="-457200">
              <a:lnSpc>
                <a:spcPct val="120000"/>
              </a:lnSpc>
            </a:pPr>
            <a:r>
              <a:rPr lang="ja-JP" altLang="en-US" dirty="0"/>
              <a:t>汎用学習</a:t>
            </a:r>
            <a:r>
              <a:rPr lang="ja-JP" altLang="en-US" dirty="0" smtClean="0"/>
              <a:t>システム（魚本）</a:t>
            </a:r>
            <a:endParaRPr lang="en-US" altLang="ja-JP" dirty="0" smtClean="0"/>
          </a:p>
          <a:p>
            <a:pPr marL="514350" indent="-360000">
              <a:lnSpc>
                <a:spcPct val="120000"/>
              </a:lnSpc>
              <a:buAutoNum type="arabicPeriod"/>
            </a:pPr>
            <a:r>
              <a:rPr lang="ja-JP" altLang="en-US" dirty="0" smtClean="0"/>
              <a:t>評価実験</a:t>
            </a:r>
            <a:endParaRPr lang="en-US" altLang="ja-JP" dirty="0" smtClean="0"/>
          </a:p>
          <a:p>
            <a:pPr marL="1011600" lvl="1" indent="-457200">
              <a:lnSpc>
                <a:spcPct val="120000"/>
              </a:lnSpc>
            </a:pPr>
            <a:r>
              <a:rPr lang="ja-JP" altLang="en-US" dirty="0"/>
              <a:t>並列処理能力の評価</a:t>
            </a:r>
            <a:r>
              <a:rPr lang="ja-JP" altLang="en-US" dirty="0" smtClean="0"/>
              <a:t>実験（魚本）</a:t>
            </a:r>
            <a:endParaRPr lang="en-US" altLang="ja-JP" dirty="0" smtClean="0"/>
          </a:p>
          <a:p>
            <a:pPr marL="1011600" lvl="1" indent="-457200">
              <a:lnSpc>
                <a:spcPct val="120000"/>
              </a:lnSpc>
            </a:pPr>
            <a:r>
              <a:rPr lang="ja-JP" altLang="en-US" dirty="0" smtClean="0"/>
              <a:t>ユーザーによる評価（中村）</a:t>
            </a:r>
            <a:endParaRPr lang="en-US" altLang="ja-JP" dirty="0" smtClean="0"/>
          </a:p>
          <a:p>
            <a:pPr marL="514350" indent="-360000">
              <a:lnSpc>
                <a:spcPct val="120000"/>
              </a:lnSpc>
              <a:buAutoNum type="arabicPeriod"/>
            </a:pPr>
            <a:r>
              <a:rPr kumimoji="1" lang="ja-JP" altLang="en-US" dirty="0" smtClean="0"/>
              <a:t>まとめ（魚本）</a:t>
            </a:r>
            <a:endParaRPr kumimoji="1" lang="en-US" altLang="ja-JP" dirty="0" smtClean="0"/>
          </a:p>
        </p:txBody>
      </p:sp>
    </p:spTree>
    <p:extLst>
      <p:ext uri="{BB962C8B-B14F-4D97-AF65-F5344CB8AC3E}">
        <p14:creationId xmlns:p14="http://schemas.microsoft.com/office/powerpoint/2010/main" val="16487845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発表の流れ</a:t>
            </a:r>
            <a:endParaRPr kumimoji="1" lang="ja-JP" altLang="en-US" dirty="0"/>
          </a:p>
        </p:txBody>
      </p:sp>
      <p:sp>
        <p:nvSpPr>
          <p:cNvPr id="3" name="コンテンツ プレースホルダー 2"/>
          <p:cNvSpPr>
            <a:spLocks noGrp="1"/>
          </p:cNvSpPr>
          <p:nvPr>
            <p:ph idx="1"/>
          </p:nvPr>
        </p:nvSpPr>
        <p:spPr/>
        <p:txBody>
          <a:bodyPr>
            <a:normAutofit fontScale="62500" lnSpcReduction="20000"/>
          </a:bodyPr>
          <a:lstStyle/>
          <a:p>
            <a:pPr marL="514350" indent="-360000">
              <a:lnSpc>
                <a:spcPct val="120000"/>
              </a:lnSpc>
              <a:buAutoNum type="arabicPeriod"/>
            </a:pPr>
            <a:r>
              <a:rPr kumimoji="1" lang="ja-JP" altLang="en-US" dirty="0" smtClean="0"/>
              <a:t>背景と目的</a:t>
            </a:r>
            <a:endParaRPr kumimoji="1" lang="en-US" altLang="ja-JP" dirty="0" smtClean="0"/>
          </a:p>
          <a:p>
            <a:pPr marL="514350" indent="-360000">
              <a:lnSpc>
                <a:spcPct val="120000"/>
              </a:lnSpc>
              <a:buAutoNum type="arabicPeriod"/>
            </a:pPr>
            <a:r>
              <a:rPr lang="ja-JP" altLang="en-US" dirty="0"/>
              <a:t>本研究</a:t>
            </a:r>
            <a:r>
              <a:rPr lang="ja-JP" altLang="en-US" dirty="0" smtClean="0"/>
              <a:t>で</a:t>
            </a:r>
            <a:r>
              <a:rPr lang="ja-JP" altLang="en-US" dirty="0"/>
              <a:t>提案</a:t>
            </a:r>
            <a:r>
              <a:rPr lang="ja-JP" altLang="en-US" dirty="0" smtClean="0"/>
              <a:t>する個人学習システム</a:t>
            </a:r>
            <a:endParaRPr lang="en-US" altLang="ja-JP" dirty="0" smtClean="0"/>
          </a:p>
          <a:p>
            <a:pPr marL="1011600" lvl="1" indent="-457200">
              <a:lnSpc>
                <a:spcPct val="120000"/>
              </a:lnSpc>
            </a:pPr>
            <a:r>
              <a:rPr lang="en-US" altLang="ja-JP" b="1" dirty="0" smtClean="0">
                <a:solidFill>
                  <a:schemeClr val="accent6">
                    <a:lumMod val="75000"/>
                  </a:schemeClr>
                </a:solidFill>
              </a:rPr>
              <a:t>UI</a:t>
            </a:r>
          </a:p>
          <a:p>
            <a:pPr marL="1011600" lvl="1" indent="-457200">
              <a:lnSpc>
                <a:spcPct val="120000"/>
              </a:lnSpc>
            </a:pPr>
            <a:r>
              <a:rPr lang="ja-JP" altLang="en-US" dirty="0" smtClean="0"/>
              <a:t>判定システム（</a:t>
            </a:r>
            <a:r>
              <a:rPr lang="en-US" altLang="ja-JP" dirty="0" smtClean="0"/>
              <a:t>Ruby</a:t>
            </a:r>
            <a:r>
              <a:rPr lang="ja-JP" altLang="en-US" dirty="0" smtClean="0"/>
              <a:t>）</a:t>
            </a:r>
            <a:endParaRPr lang="en-US" altLang="ja-JP" dirty="0" smtClean="0"/>
          </a:p>
          <a:p>
            <a:pPr marL="1011600" lvl="1" indent="-457200">
              <a:lnSpc>
                <a:spcPct val="120000"/>
              </a:lnSpc>
            </a:pPr>
            <a:r>
              <a:rPr lang="ja-JP" altLang="en-US" dirty="0" smtClean="0"/>
              <a:t>汎用</a:t>
            </a:r>
            <a:r>
              <a:rPr lang="ja-JP" altLang="en-US" dirty="0"/>
              <a:t>学習システム（</a:t>
            </a:r>
            <a:r>
              <a:rPr lang="en-US" altLang="ja-JP" dirty="0"/>
              <a:t>Moodle</a:t>
            </a:r>
            <a:r>
              <a:rPr lang="ja-JP" altLang="en-US" dirty="0" smtClean="0"/>
              <a:t>）</a:t>
            </a:r>
            <a:endParaRPr lang="en-US" altLang="ja-JP" dirty="0" smtClean="0"/>
          </a:p>
          <a:p>
            <a:pPr marL="514350" indent="-360000">
              <a:lnSpc>
                <a:spcPct val="120000"/>
              </a:lnSpc>
              <a:buAutoNum type="arabicPeriod"/>
            </a:pPr>
            <a:r>
              <a:rPr lang="ja-JP" altLang="en-US" dirty="0" smtClean="0"/>
              <a:t>評価実験</a:t>
            </a:r>
            <a:endParaRPr lang="en-US" altLang="ja-JP" dirty="0" smtClean="0"/>
          </a:p>
          <a:p>
            <a:pPr marL="1011600" lvl="1" indent="-457200">
              <a:lnSpc>
                <a:spcPct val="120000"/>
              </a:lnSpc>
            </a:pPr>
            <a:r>
              <a:rPr lang="ja-JP" altLang="en-US" dirty="0"/>
              <a:t>並列処理能力の評価</a:t>
            </a:r>
            <a:r>
              <a:rPr lang="ja-JP" altLang="en-US" dirty="0" smtClean="0"/>
              <a:t>実験</a:t>
            </a:r>
            <a:endParaRPr lang="en-US" altLang="ja-JP" dirty="0" smtClean="0"/>
          </a:p>
          <a:p>
            <a:pPr marL="1011600" lvl="1" indent="-457200">
              <a:lnSpc>
                <a:spcPct val="120000"/>
              </a:lnSpc>
            </a:pPr>
            <a:r>
              <a:rPr lang="ja-JP" altLang="en-US" dirty="0" smtClean="0"/>
              <a:t>ユーザーによる評価</a:t>
            </a:r>
            <a:endParaRPr lang="en-US" altLang="ja-JP" dirty="0" smtClean="0"/>
          </a:p>
          <a:p>
            <a:pPr marL="514350" indent="-360000">
              <a:lnSpc>
                <a:spcPct val="120000"/>
              </a:lnSpc>
              <a:buAutoNum type="arabicPeriod"/>
            </a:pPr>
            <a:r>
              <a:rPr kumimoji="1" lang="ja-JP" altLang="en-US" dirty="0" smtClean="0"/>
              <a:t>まとめ</a:t>
            </a:r>
            <a:endParaRPr kumimoji="1" lang="ja-JP" altLang="en-US" dirty="0"/>
          </a:p>
        </p:txBody>
      </p:sp>
    </p:spTree>
    <p:extLst>
      <p:ext uri="{BB962C8B-B14F-4D97-AF65-F5344CB8AC3E}">
        <p14:creationId xmlns:p14="http://schemas.microsoft.com/office/powerpoint/2010/main" val="7579945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267494"/>
            <a:ext cx="8229600" cy="857250"/>
          </a:xfrm>
        </p:spPr>
        <p:txBody>
          <a:bodyPr/>
          <a:lstStyle/>
          <a:p>
            <a:r>
              <a:rPr kumimoji="1" lang="en-US" altLang="ja-JP" dirty="0">
                <a:solidFill>
                  <a:schemeClr val="tx1">
                    <a:lumMod val="85000"/>
                    <a:lumOff val="15000"/>
                  </a:schemeClr>
                </a:solidFill>
              </a:rPr>
              <a:t>UI</a:t>
            </a:r>
            <a:r>
              <a:rPr kumimoji="1" lang="ja-JP" altLang="en-US" dirty="0">
                <a:solidFill>
                  <a:schemeClr val="tx1">
                    <a:lumMod val="85000"/>
                    <a:lumOff val="15000"/>
                  </a:schemeClr>
                </a:solidFill>
              </a:rPr>
              <a:t>の問題点</a:t>
            </a:r>
          </a:p>
        </p:txBody>
      </p:sp>
      <p:sp>
        <p:nvSpPr>
          <p:cNvPr id="5" name="コンテンツ プレースホルダー 2"/>
          <p:cNvSpPr>
            <a:spLocks noGrp="1"/>
          </p:cNvSpPr>
          <p:nvPr>
            <p:ph idx="1"/>
          </p:nvPr>
        </p:nvSpPr>
        <p:spPr>
          <a:xfrm>
            <a:off x="765920" y="2561226"/>
            <a:ext cx="7632848" cy="432048"/>
          </a:xfrm>
        </p:spPr>
        <p:txBody>
          <a:bodyPr>
            <a:normAutofit fontScale="92500" lnSpcReduction="10000"/>
          </a:bodyPr>
          <a:lstStyle/>
          <a:p>
            <a:pPr marL="611550" indent="-457200">
              <a:lnSpc>
                <a:spcPct val="120000"/>
              </a:lnSpc>
              <a:spcBef>
                <a:spcPts val="0"/>
              </a:spcBef>
            </a:pPr>
            <a:r>
              <a:rPr lang="ja-JP" altLang="en-US" sz="2000" dirty="0"/>
              <a:t>問題演習に向いていない</a:t>
            </a:r>
            <a:endParaRPr lang="en-US" altLang="ja-JP" sz="2000" dirty="0"/>
          </a:p>
          <a:p>
            <a:pPr marL="154350" indent="0">
              <a:lnSpc>
                <a:spcPct val="120000"/>
              </a:lnSpc>
              <a:spcBef>
                <a:spcPts val="0"/>
              </a:spcBef>
              <a:buNone/>
            </a:pPr>
            <a:endParaRPr kumimoji="1" lang="en-US" altLang="ja-JP" sz="2000" dirty="0"/>
          </a:p>
          <a:p>
            <a:pPr marL="611550" indent="-457200">
              <a:lnSpc>
                <a:spcPct val="120000"/>
              </a:lnSpc>
              <a:spcBef>
                <a:spcPts val="0"/>
              </a:spcBef>
            </a:pPr>
            <a:endParaRPr kumimoji="1" lang="en-US" altLang="ja-JP" sz="2000" dirty="0"/>
          </a:p>
          <a:p>
            <a:pPr marL="611550" indent="-457200">
              <a:lnSpc>
                <a:spcPct val="120000"/>
              </a:lnSpc>
              <a:spcBef>
                <a:spcPts val="0"/>
              </a:spcBef>
            </a:pPr>
            <a:endParaRPr kumimoji="1" lang="ja-JP" altLang="en-US" sz="2000" dirty="0"/>
          </a:p>
        </p:txBody>
      </p:sp>
      <p:sp>
        <p:nvSpPr>
          <p:cNvPr id="4" name="コンテンツ プレースホルダー 2">
            <a:extLst>
              <a:ext uri="{FF2B5EF4-FFF2-40B4-BE49-F238E27FC236}">
                <a16:creationId xmlns="" xmlns:a16="http://schemas.microsoft.com/office/drawing/2014/main" id="{1C80FA4B-BAE2-704B-B37A-034555BBA8ED}"/>
              </a:ext>
            </a:extLst>
          </p:cNvPr>
          <p:cNvSpPr txBox="1">
            <a:spLocks/>
          </p:cNvSpPr>
          <p:nvPr/>
        </p:nvSpPr>
        <p:spPr>
          <a:xfrm>
            <a:off x="827584" y="1410937"/>
            <a:ext cx="5760640" cy="43204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611550" indent="-457200">
              <a:lnSpc>
                <a:spcPct val="120000"/>
              </a:lnSpc>
              <a:spcBef>
                <a:spcPts val="0"/>
              </a:spcBef>
            </a:pPr>
            <a:r>
              <a:rPr lang="ja-JP" altLang="en-US" sz="2000" dirty="0">
                <a:solidFill>
                  <a:prstClr val="black"/>
                </a:solidFill>
              </a:rPr>
              <a:t>ルーティングテーブルの設定ができない</a:t>
            </a:r>
            <a:endParaRPr lang="en-US" altLang="ja-JP" sz="2000" dirty="0">
              <a:solidFill>
                <a:prstClr val="black"/>
              </a:solidFill>
            </a:endParaRPr>
          </a:p>
          <a:p>
            <a:pPr marL="611550" indent="-457200">
              <a:lnSpc>
                <a:spcPct val="120000"/>
              </a:lnSpc>
              <a:spcBef>
                <a:spcPts val="0"/>
              </a:spcBef>
            </a:pPr>
            <a:endParaRPr lang="en-US" altLang="ja-JP" sz="2000" dirty="0">
              <a:solidFill>
                <a:prstClr val="black"/>
              </a:solidFill>
            </a:endParaRPr>
          </a:p>
          <a:p>
            <a:pPr marL="611550" indent="-457200">
              <a:lnSpc>
                <a:spcPct val="120000"/>
              </a:lnSpc>
              <a:spcBef>
                <a:spcPts val="0"/>
              </a:spcBef>
            </a:pPr>
            <a:endParaRPr lang="en-US" altLang="ja-JP" sz="2000" dirty="0">
              <a:solidFill>
                <a:prstClr val="black"/>
              </a:solidFill>
            </a:endParaRPr>
          </a:p>
          <a:p>
            <a:pPr marL="611550" indent="-457200">
              <a:lnSpc>
                <a:spcPct val="120000"/>
              </a:lnSpc>
              <a:spcBef>
                <a:spcPts val="0"/>
              </a:spcBef>
            </a:pPr>
            <a:endParaRPr lang="ja-JP" altLang="en-US" sz="2000" dirty="0">
              <a:solidFill>
                <a:prstClr val="black"/>
              </a:solidFill>
            </a:endParaRPr>
          </a:p>
        </p:txBody>
      </p:sp>
      <p:sp>
        <p:nvSpPr>
          <p:cNvPr id="7" name="コンテンツ プレースホルダー 2">
            <a:extLst>
              <a:ext uri="{FF2B5EF4-FFF2-40B4-BE49-F238E27FC236}">
                <a16:creationId xmlns="" xmlns:a16="http://schemas.microsoft.com/office/drawing/2014/main" id="{A7CB1841-D02D-7648-B2A8-CC2ED9515DAF}"/>
              </a:ext>
            </a:extLst>
          </p:cNvPr>
          <p:cNvSpPr txBox="1">
            <a:spLocks/>
          </p:cNvSpPr>
          <p:nvPr/>
        </p:nvSpPr>
        <p:spPr>
          <a:xfrm>
            <a:off x="1727684" y="3186176"/>
            <a:ext cx="5400600" cy="43204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154350" indent="0">
              <a:lnSpc>
                <a:spcPct val="120000"/>
              </a:lnSpc>
              <a:spcBef>
                <a:spcPts val="0"/>
              </a:spcBef>
              <a:buFont typeface="Arial" panose="020B0604020202020204" pitchFamily="34" charset="0"/>
              <a:buNone/>
            </a:pPr>
            <a:r>
              <a:rPr lang="ja-JP" altLang="en-US" sz="2000" dirty="0">
                <a:solidFill>
                  <a:prstClr val="black"/>
                </a:solidFill>
              </a:rPr>
              <a:t>→</a:t>
            </a:r>
            <a:r>
              <a:rPr lang="ja-JP" altLang="en-US" sz="2000" b="1" dirty="0">
                <a:solidFill>
                  <a:srgbClr val="F79646">
                    <a:lumMod val="75000"/>
                  </a:srgbClr>
                </a:solidFill>
              </a:rPr>
              <a:t>「自由描画」、「問題演習」モードの追加</a:t>
            </a:r>
            <a:endParaRPr lang="en-US" altLang="ja-JP" sz="2000" b="1" dirty="0">
              <a:solidFill>
                <a:srgbClr val="F79646">
                  <a:lumMod val="75000"/>
                </a:srgbClr>
              </a:solidFill>
            </a:endParaRPr>
          </a:p>
          <a:p>
            <a:pPr marL="154350" indent="0">
              <a:lnSpc>
                <a:spcPct val="120000"/>
              </a:lnSpc>
              <a:spcBef>
                <a:spcPts val="0"/>
              </a:spcBef>
              <a:buFont typeface="Arial" panose="020B0604020202020204" pitchFamily="34" charset="0"/>
              <a:buNone/>
            </a:pPr>
            <a:endParaRPr lang="en-US" altLang="ja-JP" sz="2000" dirty="0">
              <a:solidFill>
                <a:prstClr val="black"/>
              </a:solidFill>
            </a:endParaRPr>
          </a:p>
          <a:p>
            <a:pPr marL="611550" indent="-457200">
              <a:lnSpc>
                <a:spcPct val="120000"/>
              </a:lnSpc>
              <a:spcBef>
                <a:spcPts val="0"/>
              </a:spcBef>
            </a:pPr>
            <a:endParaRPr lang="en-US" altLang="ja-JP" sz="2000" dirty="0">
              <a:solidFill>
                <a:prstClr val="black"/>
              </a:solidFill>
            </a:endParaRPr>
          </a:p>
          <a:p>
            <a:pPr marL="611550" indent="-457200">
              <a:lnSpc>
                <a:spcPct val="120000"/>
              </a:lnSpc>
              <a:spcBef>
                <a:spcPts val="0"/>
              </a:spcBef>
            </a:pPr>
            <a:endParaRPr lang="ja-JP" altLang="en-US" sz="2000" dirty="0">
              <a:solidFill>
                <a:prstClr val="black"/>
              </a:solidFill>
            </a:endParaRPr>
          </a:p>
        </p:txBody>
      </p:sp>
      <p:sp>
        <p:nvSpPr>
          <p:cNvPr id="8" name="コンテンツ プレースホルダー 2">
            <a:extLst>
              <a:ext uri="{FF2B5EF4-FFF2-40B4-BE49-F238E27FC236}">
                <a16:creationId xmlns="" xmlns:a16="http://schemas.microsoft.com/office/drawing/2014/main" id="{3D6A4608-92CD-084A-B704-78A7061546C4}"/>
              </a:ext>
            </a:extLst>
          </p:cNvPr>
          <p:cNvSpPr txBox="1">
            <a:spLocks/>
          </p:cNvSpPr>
          <p:nvPr/>
        </p:nvSpPr>
        <p:spPr>
          <a:xfrm>
            <a:off x="1755471" y="1922000"/>
            <a:ext cx="5400600" cy="43204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154350" indent="0">
              <a:lnSpc>
                <a:spcPct val="120000"/>
              </a:lnSpc>
              <a:spcBef>
                <a:spcPts val="0"/>
              </a:spcBef>
              <a:buFont typeface="Arial" panose="020B0604020202020204" pitchFamily="34" charset="0"/>
              <a:buNone/>
            </a:pPr>
            <a:r>
              <a:rPr lang="ja-JP" altLang="en-US" sz="2000" dirty="0">
                <a:solidFill>
                  <a:prstClr val="black"/>
                </a:solidFill>
              </a:rPr>
              <a:t>→  </a:t>
            </a:r>
            <a:r>
              <a:rPr lang="ja-JP" altLang="en-US" sz="2000" b="1" dirty="0">
                <a:solidFill>
                  <a:srgbClr val="F79646">
                    <a:lumMod val="75000"/>
                  </a:srgbClr>
                </a:solidFill>
              </a:rPr>
              <a:t>ルーティングテーブルの仕様の追加</a:t>
            </a:r>
            <a:endParaRPr lang="en-US" altLang="ja-JP" sz="2000" b="1" dirty="0">
              <a:solidFill>
                <a:srgbClr val="F79646">
                  <a:lumMod val="75000"/>
                </a:srgbClr>
              </a:solidFill>
            </a:endParaRPr>
          </a:p>
          <a:p>
            <a:pPr marL="154350" indent="0">
              <a:lnSpc>
                <a:spcPct val="120000"/>
              </a:lnSpc>
              <a:spcBef>
                <a:spcPts val="0"/>
              </a:spcBef>
              <a:buFont typeface="Arial" panose="020B0604020202020204" pitchFamily="34" charset="0"/>
              <a:buNone/>
            </a:pPr>
            <a:endParaRPr lang="en-US" altLang="ja-JP" sz="2000" dirty="0">
              <a:solidFill>
                <a:prstClr val="black"/>
              </a:solidFill>
            </a:endParaRPr>
          </a:p>
          <a:p>
            <a:pPr marL="611550" indent="-457200">
              <a:lnSpc>
                <a:spcPct val="120000"/>
              </a:lnSpc>
              <a:spcBef>
                <a:spcPts val="0"/>
              </a:spcBef>
            </a:pPr>
            <a:endParaRPr lang="en-US" altLang="ja-JP" sz="2000" dirty="0">
              <a:solidFill>
                <a:prstClr val="black"/>
              </a:solidFill>
            </a:endParaRPr>
          </a:p>
          <a:p>
            <a:pPr marL="611550" indent="-457200">
              <a:lnSpc>
                <a:spcPct val="120000"/>
              </a:lnSpc>
              <a:spcBef>
                <a:spcPts val="0"/>
              </a:spcBef>
            </a:pPr>
            <a:endParaRPr lang="ja-JP" altLang="en-US" sz="2000" dirty="0">
              <a:solidFill>
                <a:prstClr val="black"/>
              </a:solidFill>
            </a:endParaRPr>
          </a:p>
        </p:txBody>
      </p:sp>
      <p:sp>
        <p:nvSpPr>
          <p:cNvPr id="10" name="コンテンツ プレースホルダー 2">
            <a:extLst>
              <a:ext uri="{FF2B5EF4-FFF2-40B4-BE49-F238E27FC236}">
                <a16:creationId xmlns="" xmlns:a16="http://schemas.microsoft.com/office/drawing/2014/main" id="{E19E9ADF-0A9E-6C46-8922-8A624B86CEA9}"/>
              </a:ext>
            </a:extLst>
          </p:cNvPr>
          <p:cNvSpPr txBox="1">
            <a:spLocks/>
          </p:cNvSpPr>
          <p:nvPr/>
        </p:nvSpPr>
        <p:spPr>
          <a:xfrm>
            <a:off x="827584" y="3867894"/>
            <a:ext cx="7632848" cy="95073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611550" indent="-457200">
              <a:lnSpc>
                <a:spcPct val="120000"/>
              </a:lnSpc>
              <a:spcBef>
                <a:spcPts val="0"/>
              </a:spcBef>
            </a:pPr>
            <a:r>
              <a:rPr lang="ja-JP" altLang="en-US" sz="2000" dirty="0">
                <a:solidFill>
                  <a:prstClr val="black"/>
                </a:solidFill>
              </a:rPr>
              <a:t>「バス型」と「スター型」を併用したネットワーク図が書けない</a:t>
            </a:r>
            <a:endParaRPr lang="en-US" altLang="ja-JP" sz="2000" dirty="0">
              <a:solidFill>
                <a:prstClr val="black"/>
              </a:solidFill>
            </a:endParaRPr>
          </a:p>
          <a:p>
            <a:pPr marL="611550" indent="-457200">
              <a:lnSpc>
                <a:spcPct val="120000"/>
              </a:lnSpc>
              <a:spcBef>
                <a:spcPts val="0"/>
              </a:spcBef>
            </a:pPr>
            <a:endParaRPr lang="en-US" altLang="ja-JP" sz="2000" dirty="0">
              <a:solidFill>
                <a:prstClr val="black"/>
              </a:solidFill>
            </a:endParaRPr>
          </a:p>
          <a:p>
            <a:pPr marL="611550" indent="-457200">
              <a:lnSpc>
                <a:spcPct val="120000"/>
              </a:lnSpc>
              <a:spcBef>
                <a:spcPts val="0"/>
              </a:spcBef>
            </a:pPr>
            <a:endParaRPr lang="en-US" altLang="ja-JP" sz="2000" dirty="0">
              <a:solidFill>
                <a:prstClr val="black"/>
              </a:solidFill>
            </a:endParaRPr>
          </a:p>
          <a:p>
            <a:pPr marL="611550" indent="-457200">
              <a:lnSpc>
                <a:spcPct val="120000"/>
              </a:lnSpc>
              <a:spcBef>
                <a:spcPts val="0"/>
              </a:spcBef>
            </a:pPr>
            <a:endParaRPr lang="ja-JP" altLang="en-US" sz="2000" dirty="0">
              <a:solidFill>
                <a:prstClr val="black"/>
              </a:solidFill>
            </a:endParaRPr>
          </a:p>
        </p:txBody>
      </p:sp>
    </p:spTree>
    <p:extLst>
      <p:ext uri="{BB962C8B-B14F-4D97-AF65-F5344CB8AC3E}">
        <p14:creationId xmlns:p14="http://schemas.microsoft.com/office/powerpoint/2010/main" val="389883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solidFill>
                  <a:schemeClr val="tx1">
                    <a:lumMod val="85000"/>
                    <a:lumOff val="15000"/>
                  </a:schemeClr>
                </a:solidFill>
              </a:rPr>
              <a:t>UI</a:t>
            </a:r>
            <a:r>
              <a:rPr kumimoji="1" lang="ja-JP" altLang="en-US" dirty="0">
                <a:solidFill>
                  <a:schemeClr val="tx1">
                    <a:lumMod val="85000"/>
                    <a:lumOff val="15000"/>
                  </a:schemeClr>
                </a:solidFill>
              </a:rPr>
              <a:t>の構成（自由描画）</a:t>
            </a:r>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5696" y="1063229"/>
            <a:ext cx="5472608" cy="3734632"/>
          </a:xfrm>
          <a:prstGeom prst="rect">
            <a:avLst/>
          </a:prstGeom>
        </p:spPr>
      </p:pic>
    </p:spTree>
    <p:extLst>
      <p:ext uri="{BB962C8B-B14F-4D97-AF65-F5344CB8AC3E}">
        <p14:creationId xmlns:p14="http://schemas.microsoft.com/office/powerpoint/2010/main" val="17943476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solidFill>
                  <a:schemeClr val="tx1">
                    <a:lumMod val="85000"/>
                    <a:lumOff val="15000"/>
                  </a:schemeClr>
                </a:solidFill>
              </a:rPr>
              <a:t>UI</a:t>
            </a:r>
            <a:r>
              <a:rPr kumimoji="1" lang="ja-JP" altLang="en-US" dirty="0">
                <a:solidFill>
                  <a:schemeClr val="tx1">
                    <a:lumMod val="85000"/>
                    <a:lumOff val="15000"/>
                  </a:schemeClr>
                </a:solidFill>
              </a:rPr>
              <a:t>の構成（問題演習）</a:t>
            </a: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915566"/>
            <a:ext cx="5413796" cy="4104456"/>
          </a:xfrm>
          <a:prstGeom prst="rect">
            <a:avLst/>
          </a:prstGeom>
        </p:spPr>
      </p:pic>
    </p:spTree>
    <p:extLst>
      <p:ext uri="{BB962C8B-B14F-4D97-AF65-F5344CB8AC3E}">
        <p14:creationId xmlns:p14="http://schemas.microsoft.com/office/powerpoint/2010/main" val="29554520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267494"/>
            <a:ext cx="8229600" cy="857250"/>
          </a:xfrm>
        </p:spPr>
        <p:txBody>
          <a:bodyPr/>
          <a:lstStyle/>
          <a:p>
            <a:r>
              <a:rPr kumimoji="1" lang="en-US" altLang="ja-JP" dirty="0">
                <a:solidFill>
                  <a:schemeClr val="tx1">
                    <a:lumMod val="85000"/>
                    <a:lumOff val="15000"/>
                  </a:schemeClr>
                </a:solidFill>
              </a:rPr>
              <a:t>UI</a:t>
            </a:r>
            <a:r>
              <a:rPr kumimoji="1" lang="ja-JP" altLang="en-US" dirty="0">
                <a:solidFill>
                  <a:schemeClr val="tx1">
                    <a:lumMod val="85000"/>
                    <a:lumOff val="15000"/>
                  </a:schemeClr>
                </a:solidFill>
              </a:rPr>
              <a:t>の問題点</a:t>
            </a:r>
          </a:p>
        </p:txBody>
      </p:sp>
      <p:sp>
        <p:nvSpPr>
          <p:cNvPr id="5" name="コンテンツ プレースホルダー 2"/>
          <p:cNvSpPr>
            <a:spLocks noGrp="1"/>
          </p:cNvSpPr>
          <p:nvPr>
            <p:ph idx="1"/>
          </p:nvPr>
        </p:nvSpPr>
        <p:spPr>
          <a:xfrm>
            <a:off x="765920" y="2561226"/>
            <a:ext cx="7632848" cy="432048"/>
          </a:xfrm>
        </p:spPr>
        <p:txBody>
          <a:bodyPr>
            <a:normAutofit fontScale="92500" lnSpcReduction="10000"/>
          </a:bodyPr>
          <a:lstStyle/>
          <a:p>
            <a:pPr marL="611550" indent="-457200">
              <a:lnSpc>
                <a:spcPct val="120000"/>
              </a:lnSpc>
              <a:spcBef>
                <a:spcPts val="0"/>
              </a:spcBef>
            </a:pPr>
            <a:r>
              <a:rPr lang="ja-JP" altLang="en-US" sz="2000" dirty="0"/>
              <a:t>問題演習に向いていない</a:t>
            </a:r>
            <a:endParaRPr lang="en-US" altLang="ja-JP" sz="2000" dirty="0"/>
          </a:p>
          <a:p>
            <a:pPr marL="154350" indent="0">
              <a:lnSpc>
                <a:spcPct val="120000"/>
              </a:lnSpc>
              <a:spcBef>
                <a:spcPts val="0"/>
              </a:spcBef>
              <a:buNone/>
            </a:pPr>
            <a:endParaRPr kumimoji="1" lang="en-US" altLang="ja-JP" sz="2000" dirty="0"/>
          </a:p>
          <a:p>
            <a:pPr marL="611550" indent="-457200">
              <a:lnSpc>
                <a:spcPct val="120000"/>
              </a:lnSpc>
              <a:spcBef>
                <a:spcPts val="0"/>
              </a:spcBef>
            </a:pPr>
            <a:endParaRPr kumimoji="1" lang="en-US" altLang="ja-JP" sz="2000" dirty="0"/>
          </a:p>
          <a:p>
            <a:pPr marL="611550" indent="-457200">
              <a:lnSpc>
                <a:spcPct val="120000"/>
              </a:lnSpc>
              <a:spcBef>
                <a:spcPts val="0"/>
              </a:spcBef>
            </a:pPr>
            <a:endParaRPr kumimoji="1" lang="ja-JP" altLang="en-US" sz="2000" dirty="0"/>
          </a:p>
        </p:txBody>
      </p:sp>
      <p:sp>
        <p:nvSpPr>
          <p:cNvPr id="4" name="コンテンツ プレースホルダー 2">
            <a:extLst>
              <a:ext uri="{FF2B5EF4-FFF2-40B4-BE49-F238E27FC236}">
                <a16:creationId xmlns="" xmlns:a16="http://schemas.microsoft.com/office/drawing/2014/main" id="{1C80FA4B-BAE2-704B-B37A-034555BBA8ED}"/>
              </a:ext>
            </a:extLst>
          </p:cNvPr>
          <p:cNvSpPr txBox="1">
            <a:spLocks/>
          </p:cNvSpPr>
          <p:nvPr/>
        </p:nvSpPr>
        <p:spPr>
          <a:xfrm>
            <a:off x="827584" y="1410937"/>
            <a:ext cx="5760640" cy="43204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611550" indent="-457200">
              <a:lnSpc>
                <a:spcPct val="120000"/>
              </a:lnSpc>
              <a:spcBef>
                <a:spcPts val="0"/>
              </a:spcBef>
            </a:pPr>
            <a:r>
              <a:rPr lang="ja-JP" altLang="en-US" sz="2000" dirty="0">
                <a:solidFill>
                  <a:prstClr val="black"/>
                </a:solidFill>
              </a:rPr>
              <a:t>ルーティングテーブルの設定ができない</a:t>
            </a:r>
            <a:endParaRPr lang="en-US" altLang="ja-JP" sz="2000" dirty="0">
              <a:solidFill>
                <a:prstClr val="black"/>
              </a:solidFill>
            </a:endParaRPr>
          </a:p>
          <a:p>
            <a:pPr marL="611550" indent="-457200">
              <a:lnSpc>
                <a:spcPct val="120000"/>
              </a:lnSpc>
              <a:spcBef>
                <a:spcPts val="0"/>
              </a:spcBef>
            </a:pPr>
            <a:endParaRPr lang="en-US" altLang="ja-JP" sz="2000" dirty="0">
              <a:solidFill>
                <a:prstClr val="black"/>
              </a:solidFill>
            </a:endParaRPr>
          </a:p>
          <a:p>
            <a:pPr marL="611550" indent="-457200">
              <a:lnSpc>
                <a:spcPct val="120000"/>
              </a:lnSpc>
              <a:spcBef>
                <a:spcPts val="0"/>
              </a:spcBef>
            </a:pPr>
            <a:endParaRPr lang="en-US" altLang="ja-JP" sz="2000" dirty="0">
              <a:solidFill>
                <a:prstClr val="black"/>
              </a:solidFill>
            </a:endParaRPr>
          </a:p>
          <a:p>
            <a:pPr marL="611550" indent="-457200">
              <a:lnSpc>
                <a:spcPct val="120000"/>
              </a:lnSpc>
              <a:spcBef>
                <a:spcPts val="0"/>
              </a:spcBef>
            </a:pPr>
            <a:endParaRPr lang="ja-JP" altLang="en-US" sz="2000" dirty="0">
              <a:solidFill>
                <a:prstClr val="black"/>
              </a:solidFill>
            </a:endParaRPr>
          </a:p>
        </p:txBody>
      </p:sp>
      <p:sp>
        <p:nvSpPr>
          <p:cNvPr id="6" name="コンテンツ プレースホルダー 2">
            <a:extLst>
              <a:ext uri="{FF2B5EF4-FFF2-40B4-BE49-F238E27FC236}">
                <a16:creationId xmlns="" xmlns:a16="http://schemas.microsoft.com/office/drawing/2014/main" id="{50FE981A-4B35-D347-A93C-0D6314A45E9D}"/>
              </a:ext>
            </a:extLst>
          </p:cNvPr>
          <p:cNvSpPr txBox="1">
            <a:spLocks/>
          </p:cNvSpPr>
          <p:nvPr/>
        </p:nvSpPr>
        <p:spPr>
          <a:xfrm>
            <a:off x="827584" y="3867894"/>
            <a:ext cx="7632848" cy="95073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611550" indent="-457200">
              <a:lnSpc>
                <a:spcPct val="120000"/>
              </a:lnSpc>
              <a:spcBef>
                <a:spcPts val="0"/>
              </a:spcBef>
            </a:pPr>
            <a:r>
              <a:rPr lang="ja-JP" altLang="en-US" sz="2000" dirty="0">
                <a:solidFill>
                  <a:prstClr val="black"/>
                </a:solidFill>
              </a:rPr>
              <a:t>「バス型」と「スター型」を併用したネットワーク図が書けない</a:t>
            </a:r>
            <a:endParaRPr lang="en-US" altLang="ja-JP" sz="2000" dirty="0">
              <a:solidFill>
                <a:prstClr val="black"/>
              </a:solidFill>
            </a:endParaRPr>
          </a:p>
          <a:p>
            <a:pPr marL="611550" indent="-457200">
              <a:lnSpc>
                <a:spcPct val="120000"/>
              </a:lnSpc>
              <a:spcBef>
                <a:spcPts val="0"/>
              </a:spcBef>
            </a:pPr>
            <a:endParaRPr lang="en-US" altLang="ja-JP" sz="2000" dirty="0">
              <a:solidFill>
                <a:prstClr val="black"/>
              </a:solidFill>
            </a:endParaRPr>
          </a:p>
          <a:p>
            <a:pPr marL="611550" indent="-457200">
              <a:lnSpc>
                <a:spcPct val="120000"/>
              </a:lnSpc>
              <a:spcBef>
                <a:spcPts val="0"/>
              </a:spcBef>
            </a:pPr>
            <a:endParaRPr lang="en-US" altLang="ja-JP" sz="2000" dirty="0">
              <a:solidFill>
                <a:prstClr val="black"/>
              </a:solidFill>
            </a:endParaRPr>
          </a:p>
          <a:p>
            <a:pPr marL="611550" indent="-457200">
              <a:lnSpc>
                <a:spcPct val="120000"/>
              </a:lnSpc>
              <a:spcBef>
                <a:spcPts val="0"/>
              </a:spcBef>
            </a:pPr>
            <a:endParaRPr lang="ja-JP" altLang="en-US" sz="2000" dirty="0">
              <a:solidFill>
                <a:prstClr val="black"/>
              </a:solidFill>
            </a:endParaRPr>
          </a:p>
        </p:txBody>
      </p:sp>
      <p:sp>
        <p:nvSpPr>
          <p:cNvPr id="7" name="コンテンツ プレースホルダー 2">
            <a:extLst>
              <a:ext uri="{FF2B5EF4-FFF2-40B4-BE49-F238E27FC236}">
                <a16:creationId xmlns="" xmlns:a16="http://schemas.microsoft.com/office/drawing/2014/main" id="{A7CB1841-D02D-7648-B2A8-CC2ED9515DAF}"/>
              </a:ext>
            </a:extLst>
          </p:cNvPr>
          <p:cNvSpPr txBox="1">
            <a:spLocks/>
          </p:cNvSpPr>
          <p:nvPr/>
        </p:nvSpPr>
        <p:spPr>
          <a:xfrm>
            <a:off x="1727684" y="3186176"/>
            <a:ext cx="5400600" cy="43204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154350" indent="0">
              <a:lnSpc>
                <a:spcPct val="120000"/>
              </a:lnSpc>
              <a:spcBef>
                <a:spcPts val="0"/>
              </a:spcBef>
              <a:buFont typeface="Arial" panose="020B0604020202020204" pitchFamily="34" charset="0"/>
              <a:buNone/>
            </a:pPr>
            <a:r>
              <a:rPr lang="ja-JP" altLang="en-US" sz="2000" dirty="0">
                <a:solidFill>
                  <a:prstClr val="black"/>
                </a:solidFill>
              </a:rPr>
              <a:t>→</a:t>
            </a:r>
            <a:r>
              <a:rPr lang="ja-JP" altLang="en-US" sz="2000" b="1" dirty="0">
                <a:solidFill>
                  <a:srgbClr val="F79646">
                    <a:lumMod val="75000"/>
                  </a:srgbClr>
                </a:solidFill>
              </a:rPr>
              <a:t>「自由描画」、「問題演習」モードの追加</a:t>
            </a:r>
            <a:endParaRPr lang="en-US" altLang="ja-JP" sz="2000" b="1" dirty="0">
              <a:solidFill>
                <a:srgbClr val="F79646">
                  <a:lumMod val="75000"/>
                </a:srgbClr>
              </a:solidFill>
            </a:endParaRPr>
          </a:p>
          <a:p>
            <a:pPr marL="154350" indent="0">
              <a:lnSpc>
                <a:spcPct val="120000"/>
              </a:lnSpc>
              <a:spcBef>
                <a:spcPts val="0"/>
              </a:spcBef>
              <a:buFont typeface="Arial" panose="020B0604020202020204" pitchFamily="34" charset="0"/>
              <a:buNone/>
            </a:pPr>
            <a:endParaRPr lang="en-US" altLang="ja-JP" sz="2000" dirty="0">
              <a:solidFill>
                <a:prstClr val="black"/>
              </a:solidFill>
            </a:endParaRPr>
          </a:p>
          <a:p>
            <a:pPr marL="611550" indent="-457200">
              <a:lnSpc>
                <a:spcPct val="120000"/>
              </a:lnSpc>
              <a:spcBef>
                <a:spcPts val="0"/>
              </a:spcBef>
            </a:pPr>
            <a:endParaRPr lang="en-US" altLang="ja-JP" sz="2000" dirty="0">
              <a:solidFill>
                <a:prstClr val="black"/>
              </a:solidFill>
            </a:endParaRPr>
          </a:p>
          <a:p>
            <a:pPr marL="611550" indent="-457200">
              <a:lnSpc>
                <a:spcPct val="120000"/>
              </a:lnSpc>
              <a:spcBef>
                <a:spcPts val="0"/>
              </a:spcBef>
            </a:pPr>
            <a:endParaRPr lang="ja-JP" altLang="en-US" sz="2000" dirty="0">
              <a:solidFill>
                <a:prstClr val="black"/>
              </a:solidFill>
            </a:endParaRPr>
          </a:p>
        </p:txBody>
      </p:sp>
      <p:sp>
        <p:nvSpPr>
          <p:cNvPr id="8" name="コンテンツ プレースホルダー 2">
            <a:extLst>
              <a:ext uri="{FF2B5EF4-FFF2-40B4-BE49-F238E27FC236}">
                <a16:creationId xmlns="" xmlns:a16="http://schemas.microsoft.com/office/drawing/2014/main" id="{3D6A4608-92CD-084A-B704-78A7061546C4}"/>
              </a:ext>
            </a:extLst>
          </p:cNvPr>
          <p:cNvSpPr txBox="1">
            <a:spLocks/>
          </p:cNvSpPr>
          <p:nvPr/>
        </p:nvSpPr>
        <p:spPr>
          <a:xfrm>
            <a:off x="1755471" y="1922000"/>
            <a:ext cx="5400600" cy="43204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154350" indent="0">
              <a:lnSpc>
                <a:spcPct val="120000"/>
              </a:lnSpc>
              <a:spcBef>
                <a:spcPts val="0"/>
              </a:spcBef>
              <a:buFont typeface="Arial" panose="020B0604020202020204" pitchFamily="34" charset="0"/>
              <a:buNone/>
            </a:pPr>
            <a:r>
              <a:rPr lang="ja-JP" altLang="en-US" sz="2000" dirty="0">
                <a:solidFill>
                  <a:prstClr val="black"/>
                </a:solidFill>
              </a:rPr>
              <a:t>→ </a:t>
            </a:r>
            <a:r>
              <a:rPr lang="ja-JP" altLang="en-US" sz="2000" b="1" dirty="0">
                <a:solidFill>
                  <a:srgbClr val="F79646">
                    <a:lumMod val="75000"/>
                  </a:srgbClr>
                </a:solidFill>
              </a:rPr>
              <a:t>ルーティングテーブルの仕様の追加</a:t>
            </a:r>
            <a:endParaRPr lang="en-US" altLang="ja-JP" sz="2000" b="1" dirty="0">
              <a:solidFill>
                <a:srgbClr val="F79646">
                  <a:lumMod val="75000"/>
                </a:srgbClr>
              </a:solidFill>
            </a:endParaRPr>
          </a:p>
          <a:p>
            <a:pPr marL="154350" indent="0">
              <a:lnSpc>
                <a:spcPct val="120000"/>
              </a:lnSpc>
              <a:spcBef>
                <a:spcPts val="0"/>
              </a:spcBef>
              <a:buFont typeface="Arial" panose="020B0604020202020204" pitchFamily="34" charset="0"/>
              <a:buNone/>
            </a:pPr>
            <a:endParaRPr lang="en-US" altLang="ja-JP" sz="2000" dirty="0">
              <a:solidFill>
                <a:prstClr val="black"/>
              </a:solidFill>
            </a:endParaRPr>
          </a:p>
          <a:p>
            <a:pPr marL="611550" indent="-457200">
              <a:lnSpc>
                <a:spcPct val="120000"/>
              </a:lnSpc>
              <a:spcBef>
                <a:spcPts val="0"/>
              </a:spcBef>
            </a:pPr>
            <a:endParaRPr lang="en-US" altLang="ja-JP" sz="2000" dirty="0">
              <a:solidFill>
                <a:prstClr val="black"/>
              </a:solidFill>
            </a:endParaRPr>
          </a:p>
          <a:p>
            <a:pPr marL="611550" indent="-457200">
              <a:lnSpc>
                <a:spcPct val="120000"/>
              </a:lnSpc>
              <a:spcBef>
                <a:spcPts val="0"/>
              </a:spcBef>
            </a:pPr>
            <a:endParaRPr lang="ja-JP" altLang="en-US" sz="2000" dirty="0">
              <a:solidFill>
                <a:prstClr val="black"/>
              </a:solidFill>
            </a:endParaRPr>
          </a:p>
        </p:txBody>
      </p:sp>
    </p:spTree>
    <p:extLst>
      <p:ext uri="{BB962C8B-B14F-4D97-AF65-F5344CB8AC3E}">
        <p14:creationId xmlns:p14="http://schemas.microsoft.com/office/powerpoint/2010/main" val="13854996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tx1">
                    <a:lumMod val="85000"/>
                    <a:lumOff val="15000"/>
                  </a:schemeClr>
                </a:solidFill>
              </a:rPr>
              <a:t>バス型ネットワークの例</a:t>
            </a:r>
            <a:endParaRPr kumimoji="1" lang="ja-JP" altLang="en-US" dirty="0">
              <a:solidFill>
                <a:schemeClr val="tx1">
                  <a:lumMod val="85000"/>
                  <a:lumOff val="15000"/>
                </a:schemeClr>
              </a:solidFill>
            </a:endParaRPr>
          </a:p>
        </p:txBody>
      </p:sp>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7664" y="915566"/>
            <a:ext cx="6048672" cy="4138915"/>
          </a:xfrm>
          <a:prstGeom prst="rect">
            <a:avLst/>
          </a:prstGeom>
        </p:spPr>
      </p:pic>
    </p:spTree>
    <p:extLst>
      <p:ext uri="{BB962C8B-B14F-4D97-AF65-F5344CB8AC3E}">
        <p14:creationId xmlns:p14="http://schemas.microsoft.com/office/powerpoint/2010/main" val="12505583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tx1">
                    <a:lumMod val="85000"/>
                    <a:lumOff val="15000"/>
                  </a:schemeClr>
                </a:solidFill>
              </a:rPr>
              <a:t>バス型ネットワークの例</a:t>
            </a:r>
            <a:endParaRPr kumimoji="1" lang="ja-JP" altLang="en-US" dirty="0">
              <a:solidFill>
                <a:schemeClr val="tx1">
                  <a:lumMod val="85000"/>
                  <a:lumOff val="15000"/>
                </a:schemeClr>
              </a:solidFill>
            </a:endParaRPr>
          </a:p>
        </p:txBody>
      </p:sp>
      <p:pic>
        <p:nvPicPr>
          <p:cNvPr id="6" name="図 5">
            <a:extLst>
              <a:ext uri="{FF2B5EF4-FFF2-40B4-BE49-F238E27FC236}">
                <a16:creationId xmlns="" xmlns:a16="http://schemas.microsoft.com/office/drawing/2014/main" id="{E8AE083A-0C70-E34E-9538-C87A8414BC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7664" y="915565"/>
            <a:ext cx="6051748" cy="4138915"/>
          </a:xfrm>
          <a:prstGeom prst="rect">
            <a:avLst/>
          </a:prstGeom>
        </p:spPr>
      </p:pic>
    </p:spTree>
    <p:extLst>
      <p:ext uri="{BB962C8B-B14F-4D97-AF65-F5344CB8AC3E}">
        <p14:creationId xmlns:p14="http://schemas.microsoft.com/office/powerpoint/2010/main" val="41147605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tx1">
                    <a:lumMod val="85000"/>
                    <a:lumOff val="15000"/>
                  </a:schemeClr>
                </a:solidFill>
              </a:rPr>
              <a:t>変更点</a:t>
            </a:r>
            <a:endParaRPr kumimoji="1" lang="ja-JP" altLang="en-US" dirty="0">
              <a:solidFill>
                <a:schemeClr val="tx1">
                  <a:lumMod val="85000"/>
                  <a:lumOff val="15000"/>
                </a:schemeClr>
              </a:solidFill>
            </a:endParaRPr>
          </a:p>
        </p:txBody>
      </p:sp>
      <p:sp>
        <p:nvSpPr>
          <p:cNvPr id="5" name="コンテンツ プレースホルダー 2"/>
          <p:cNvSpPr>
            <a:spLocks noGrp="1"/>
          </p:cNvSpPr>
          <p:nvPr>
            <p:ph idx="1"/>
          </p:nvPr>
        </p:nvSpPr>
        <p:spPr>
          <a:xfrm>
            <a:off x="683568" y="1491630"/>
            <a:ext cx="7416824" cy="1512168"/>
          </a:xfrm>
        </p:spPr>
        <p:txBody>
          <a:bodyPr>
            <a:normAutofit fontScale="85000" lnSpcReduction="10000"/>
          </a:bodyPr>
          <a:lstStyle/>
          <a:p>
            <a:pPr marL="611550" indent="-457200">
              <a:lnSpc>
                <a:spcPct val="120000"/>
              </a:lnSpc>
              <a:spcBef>
                <a:spcPts val="0"/>
              </a:spcBef>
            </a:pPr>
            <a:r>
              <a:rPr lang="ja-JP" altLang="en-US" sz="2400" dirty="0"/>
              <a:t>操作性の向上</a:t>
            </a:r>
            <a:endParaRPr lang="en-US" altLang="ja-JP" sz="2400" dirty="0"/>
          </a:p>
          <a:p>
            <a:pPr marL="154350" indent="0">
              <a:lnSpc>
                <a:spcPct val="120000"/>
              </a:lnSpc>
              <a:spcBef>
                <a:spcPts val="0"/>
              </a:spcBef>
              <a:buNone/>
            </a:pPr>
            <a:r>
              <a:rPr lang="en-US" altLang="ja-JP" sz="2400" dirty="0"/>
              <a:t>	</a:t>
            </a:r>
            <a:r>
              <a:rPr lang="ja-JP" altLang="en-US" sz="2400" dirty="0"/>
              <a:t>→</a:t>
            </a:r>
            <a:r>
              <a:rPr lang="ja-JP" altLang="en-US" sz="2400" b="1" dirty="0">
                <a:solidFill>
                  <a:schemeClr val="accent6">
                    <a:lumMod val="75000"/>
                  </a:schemeClr>
                </a:solidFill>
              </a:rPr>
              <a:t>「セーブ」、「ロード」機能の追加</a:t>
            </a:r>
            <a:endParaRPr kumimoji="1" lang="en-US" altLang="ja-JP" sz="2400" b="1" dirty="0">
              <a:solidFill>
                <a:schemeClr val="accent6">
                  <a:lumMod val="75000"/>
                </a:schemeClr>
              </a:solidFill>
            </a:endParaRPr>
          </a:p>
          <a:p>
            <a:pPr marL="1697400" lvl="3" indent="-285750">
              <a:lnSpc>
                <a:spcPct val="120000"/>
              </a:lnSpc>
              <a:spcBef>
                <a:spcPts val="0"/>
              </a:spcBef>
              <a:buFont typeface="Wingdings" pitchFamily="2" charset="2"/>
              <a:buChar char="u"/>
            </a:pPr>
            <a:r>
              <a:rPr kumimoji="1" lang="ja-JP" altLang="en-US" dirty="0"/>
              <a:t>セーブ・・・設定したネットワークの情報を</a:t>
            </a:r>
            <a:r>
              <a:rPr kumimoji="1" lang="en-US" altLang="ja-JP" dirty="0"/>
              <a:t>DB</a:t>
            </a:r>
            <a:r>
              <a:rPr kumimoji="1" lang="ja-JP" altLang="en-US" dirty="0"/>
              <a:t>に保存</a:t>
            </a:r>
            <a:endParaRPr kumimoji="1" lang="en-US" altLang="ja-JP" dirty="0"/>
          </a:p>
          <a:p>
            <a:pPr marL="1697400" lvl="3" indent="-285750">
              <a:lnSpc>
                <a:spcPct val="120000"/>
              </a:lnSpc>
              <a:spcBef>
                <a:spcPts val="0"/>
              </a:spcBef>
              <a:buFont typeface="Wingdings" pitchFamily="2" charset="2"/>
              <a:buChar char="u"/>
            </a:pPr>
            <a:r>
              <a:rPr kumimoji="1" lang="ja-JP" altLang="en-US" dirty="0"/>
              <a:t>ロード・・・保存したネットワークの情報を</a:t>
            </a:r>
            <a:r>
              <a:rPr kumimoji="1" lang="en-US" altLang="ja-JP" dirty="0"/>
              <a:t>UI</a:t>
            </a:r>
            <a:r>
              <a:rPr kumimoji="1" lang="ja-JP" altLang="en-US" dirty="0"/>
              <a:t>に出力</a:t>
            </a:r>
          </a:p>
        </p:txBody>
      </p:sp>
      <p:sp>
        <p:nvSpPr>
          <p:cNvPr id="4" name="コンテンツ プレースホルダー 2">
            <a:extLst>
              <a:ext uri="{FF2B5EF4-FFF2-40B4-BE49-F238E27FC236}">
                <a16:creationId xmlns:a16="http://schemas.microsoft.com/office/drawing/2014/main" xmlns="" id="{C0C463D3-9CB3-E049-B0F6-450CF7237767}"/>
              </a:ext>
            </a:extLst>
          </p:cNvPr>
          <p:cNvSpPr txBox="1">
            <a:spLocks/>
          </p:cNvSpPr>
          <p:nvPr/>
        </p:nvSpPr>
        <p:spPr>
          <a:xfrm>
            <a:off x="668673" y="3363838"/>
            <a:ext cx="7200800" cy="43204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611550" indent="-457200">
              <a:lnSpc>
                <a:spcPct val="120000"/>
              </a:lnSpc>
              <a:spcBef>
                <a:spcPts val="0"/>
              </a:spcBef>
            </a:pPr>
            <a:r>
              <a:rPr lang="ja-JP" altLang="en-US" sz="2000" dirty="0">
                <a:solidFill>
                  <a:prstClr val="black"/>
                </a:solidFill>
              </a:rPr>
              <a:t>パケットが流れるアニメーションの追加</a:t>
            </a:r>
            <a:endParaRPr lang="en-US" altLang="ja-JP" sz="2000" dirty="0">
              <a:solidFill>
                <a:prstClr val="black"/>
              </a:solidFill>
            </a:endParaRPr>
          </a:p>
          <a:p>
            <a:pPr marL="611550" indent="-457200">
              <a:lnSpc>
                <a:spcPct val="120000"/>
              </a:lnSpc>
              <a:spcBef>
                <a:spcPts val="0"/>
              </a:spcBef>
            </a:pPr>
            <a:endParaRPr lang="en-US" altLang="ja-JP" sz="2000" dirty="0">
              <a:solidFill>
                <a:prstClr val="black"/>
              </a:solidFill>
            </a:endParaRPr>
          </a:p>
          <a:p>
            <a:pPr marL="611550" indent="-457200">
              <a:lnSpc>
                <a:spcPct val="120000"/>
              </a:lnSpc>
              <a:spcBef>
                <a:spcPts val="0"/>
              </a:spcBef>
            </a:pPr>
            <a:endParaRPr lang="en-US" altLang="ja-JP" sz="2000" dirty="0">
              <a:solidFill>
                <a:prstClr val="black"/>
              </a:solidFill>
            </a:endParaRPr>
          </a:p>
          <a:p>
            <a:pPr marL="611550" indent="-457200">
              <a:lnSpc>
                <a:spcPct val="120000"/>
              </a:lnSpc>
              <a:spcBef>
                <a:spcPts val="0"/>
              </a:spcBef>
            </a:pPr>
            <a:endParaRPr lang="ja-JP" altLang="en-US" sz="2000" dirty="0">
              <a:solidFill>
                <a:prstClr val="black"/>
              </a:solidFill>
            </a:endParaRPr>
          </a:p>
        </p:txBody>
      </p:sp>
    </p:spTree>
    <p:extLst>
      <p:ext uri="{BB962C8B-B14F-4D97-AF65-F5344CB8AC3E}">
        <p14:creationId xmlns:p14="http://schemas.microsoft.com/office/powerpoint/2010/main" val="11649110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solidFill>
                  <a:schemeClr val="tx1">
                    <a:lumMod val="85000"/>
                    <a:lumOff val="15000"/>
                  </a:schemeClr>
                </a:solidFill>
              </a:rPr>
              <a:t>使用例</a:t>
            </a:r>
          </a:p>
        </p:txBody>
      </p:sp>
      <p:sp>
        <p:nvSpPr>
          <p:cNvPr id="7" name="正方形/長方形 6"/>
          <p:cNvSpPr/>
          <p:nvPr/>
        </p:nvSpPr>
        <p:spPr>
          <a:xfrm>
            <a:off x="2187240" y="2876497"/>
            <a:ext cx="124047" cy="74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863937"/>
            <a:ext cx="5544616" cy="4173806"/>
          </a:xfrm>
          <a:prstGeom prst="rect">
            <a:avLst/>
          </a:prstGeom>
        </p:spPr>
      </p:pic>
    </p:spTree>
    <p:extLst>
      <p:ext uri="{BB962C8B-B14F-4D97-AF65-F5344CB8AC3E}">
        <p14:creationId xmlns:p14="http://schemas.microsoft.com/office/powerpoint/2010/main" val="15999035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solidFill>
                  <a:schemeClr val="tx1">
                    <a:lumMod val="85000"/>
                    <a:lumOff val="15000"/>
                  </a:schemeClr>
                </a:solidFill>
              </a:rPr>
              <a:t>使用例</a:t>
            </a:r>
          </a:p>
        </p:txBody>
      </p:sp>
      <p:sp>
        <p:nvSpPr>
          <p:cNvPr id="7" name="正方形/長方形 6"/>
          <p:cNvSpPr/>
          <p:nvPr/>
        </p:nvSpPr>
        <p:spPr>
          <a:xfrm>
            <a:off x="2155294" y="2866875"/>
            <a:ext cx="119708" cy="64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1700" y="867905"/>
            <a:ext cx="5400600" cy="4127771"/>
          </a:xfrm>
          <a:prstGeom prst="rect">
            <a:avLst/>
          </a:prstGeom>
        </p:spPr>
      </p:pic>
    </p:spTree>
    <p:extLst>
      <p:ext uri="{BB962C8B-B14F-4D97-AF65-F5344CB8AC3E}">
        <p14:creationId xmlns:p14="http://schemas.microsoft.com/office/powerpoint/2010/main" val="4088361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発表の流れ</a:t>
            </a:r>
            <a:endParaRPr kumimoji="1" lang="ja-JP" altLang="en-US" dirty="0"/>
          </a:p>
        </p:txBody>
      </p:sp>
      <p:sp>
        <p:nvSpPr>
          <p:cNvPr id="3" name="コンテンツ プレースホルダー 2"/>
          <p:cNvSpPr>
            <a:spLocks noGrp="1"/>
          </p:cNvSpPr>
          <p:nvPr>
            <p:ph idx="1"/>
          </p:nvPr>
        </p:nvSpPr>
        <p:spPr/>
        <p:txBody>
          <a:bodyPr>
            <a:normAutofit fontScale="62500" lnSpcReduction="20000"/>
          </a:bodyPr>
          <a:lstStyle/>
          <a:p>
            <a:pPr marL="514350" indent="-360000">
              <a:lnSpc>
                <a:spcPct val="120000"/>
              </a:lnSpc>
              <a:buAutoNum type="arabicPeriod"/>
            </a:pPr>
            <a:r>
              <a:rPr kumimoji="1" lang="ja-JP" altLang="en-US" b="1" dirty="0" smtClean="0">
                <a:solidFill>
                  <a:schemeClr val="accent6">
                    <a:lumMod val="75000"/>
                  </a:schemeClr>
                </a:solidFill>
              </a:rPr>
              <a:t>背景と目的</a:t>
            </a:r>
            <a:endParaRPr kumimoji="1" lang="en-US" altLang="ja-JP" b="1" dirty="0" smtClean="0">
              <a:solidFill>
                <a:schemeClr val="accent6">
                  <a:lumMod val="75000"/>
                </a:schemeClr>
              </a:solidFill>
            </a:endParaRPr>
          </a:p>
          <a:p>
            <a:pPr marL="514350" indent="-360000">
              <a:lnSpc>
                <a:spcPct val="120000"/>
              </a:lnSpc>
              <a:buAutoNum type="arabicPeriod"/>
            </a:pPr>
            <a:r>
              <a:rPr lang="ja-JP" altLang="en-US" dirty="0"/>
              <a:t>本研究</a:t>
            </a:r>
            <a:r>
              <a:rPr lang="ja-JP" altLang="en-US" dirty="0" smtClean="0"/>
              <a:t>で</a:t>
            </a:r>
            <a:r>
              <a:rPr lang="ja-JP" altLang="en-US" dirty="0"/>
              <a:t>提案</a:t>
            </a:r>
            <a:r>
              <a:rPr lang="ja-JP" altLang="en-US" dirty="0" smtClean="0"/>
              <a:t>する個人学習システム</a:t>
            </a:r>
            <a:endParaRPr lang="en-US" altLang="ja-JP" dirty="0" smtClean="0"/>
          </a:p>
          <a:p>
            <a:pPr marL="1011600" lvl="1" indent="-457200">
              <a:lnSpc>
                <a:spcPct val="120000"/>
              </a:lnSpc>
            </a:pPr>
            <a:r>
              <a:rPr lang="en-US" altLang="ja-JP" dirty="0" smtClean="0"/>
              <a:t>UI</a:t>
            </a:r>
          </a:p>
          <a:p>
            <a:pPr marL="1011600" lvl="1" indent="-457200">
              <a:lnSpc>
                <a:spcPct val="120000"/>
              </a:lnSpc>
            </a:pPr>
            <a:r>
              <a:rPr lang="ja-JP" altLang="en-US" dirty="0" smtClean="0"/>
              <a:t>判定システム（</a:t>
            </a:r>
            <a:r>
              <a:rPr lang="en-US" altLang="ja-JP" dirty="0" smtClean="0"/>
              <a:t>Ruby</a:t>
            </a:r>
            <a:r>
              <a:rPr lang="ja-JP" altLang="en-US" dirty="0" smtClean="0"/>
              <a:t>）</a:t>
            </a:r>
            <a:endParaRPr lang="en-US" altLang="ja-JP" dirty="0" smtClean="0"/>
          </a:p>
          <a:p>
            <a:pPr marL="1011600" lvl="1" indent="-457200">
              <a:lnSpc>
                <a:spcPct val="120000"/>
              </a:lnSpc>
            </a:pPr>
            <a:r>
              <a:rPr lang="ja-JP" altLang="en-US" dirty="0" smtClean="0"/>
              <a:t>汎用</a:t>
            </a:r>
            <a:r>
              <a:rPr lang="ja-JP" altLang="en-US" dirty="0"/>
              <a:t>学習システム（</a:t>
            </a:r>
            <a:r>
              <a:rPr lang="en-US" altLang="ja-JP" dirty="0"/>
              <a:t>Moodle</a:t>
            </a:r>
            <a:r>
              <a:rPr lang="ja-JP" altLang="en-US" dirty="0" smtClean="0"/>
              <a:t>）</a:t>
            </a:r>
            <a:endParaRPr lang="en-US" altLang="ja-JP" dirty="0" smtClean="0"/>
          </a:p>
          <a:p>
            <a:pPr marL="514350" indent="-360000">
              <a:lnSpc>
                <a:spcPct val="120000"/>
              </a:lnSpc>
              <a:buAutoNum type="arabicPeriod"/>
            </a:pPr>
            <a:r>
              <a:rPr lang="ja-JP" altLang="en-US" dirty="0" smtClean="0"/>
              <a:t>評価実験</a:t>
            </a:r>
            <a:endParaRPr lang="en-US" altLang="ja-JP" dirty="0" smtClean="0"/>
          </a:p>
          <a:p>
            <a:pPr marL="1011600" lvl="1" indent="-457200">
              <a:lnSpc>
                <a:spcPct val="120000"/>
              </a:lnSpc>
            </a:pPr>
            <a:r>
              <a:rPr lang="ja-JP" altLang="en-US" dirty="0"/>
              <a:t>並列処理能力の評価</a:t>
            </a:r>
            <a:r>
              <a:rPr lang="ja-JP" altLang="en-US" dirty="0" smtClean="0"/>
              <a:t>実験</a:t>
            </a:r>
            <a:endParaRPr lang="en-US" altLang="ja-JP" dirty="0" smtClean="0"/>
          </a:p>
          <a:p>
            <a:pPr marL="1011600" lvl="1" indent="-457200">
              <a:lnSpc>
                <a:spcPct val="120000"/>
              </a:lnSpc>
            </a:pPr>
            <a:r>
              <a:rPr lang="ja-JP" altLang="en-US" dirty="0" smtClean="0"/>
              <a:t>ユーザーによる評価</a:t>
            </a:r>
            <a:endParaRPr lang="en-US" altLang="ja-JP" dirty="0" smtClean="0"/>
          </a:p>
          <a:p>
            <a:pPr marL="514350" indent="-360000">
              <a:lnSpc>
                <a:spcPct val="120000"/>
              </a:lnSpc>
              <a:buAutoNum type="arabicPeriod"/>
            </a:pPr>
            <a:r>
              <a:rPr kumimoji="1" lang="ja-JP" altLang="en-US" dirty="0" smtClean="0"/>
              <a:t>まとめ</a:t>
            </a:r>
            <a:endParaRPr kumimoji="1" lang="ja-JP" altLang="en-US" dirty="0"/>
          </a:p>
        </p:txBody>
      </p:sp>
    </p:spTree>
    <p:extLst>
      <p:ext uri="{BB962C8B-B14F-4D97-AF65-F5344CB8AC3E}">
        <p14:creationId xmlns:p14="http://schemas.microsoft.com/office/powerpoint/2010/main" val="9898337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solidFill>
                  <a:schemeClr val="tx1">
                    <a:lumMod val="85000"/>
                    <a:lumOff val="15000"/>
                  </a:schemeClr>
                </a:solidFill>
              </a:rPr>
              <a:t>使用例</a:t>
            </a:r>
          </a:p>
        </p:txBody>
      </p:sp>
      <p:sp>
        <p:nvSpPr>
          <p:cNvPr id="3" name="正方形/長方形 2"/>
          <p:cNvSpPr/>
          <p:nvPr/>
        </p:nvSpPr>
        <p:spPr>
          <a:xfrm>
            <a:off x="2143697" y="2857447"/>
            <a:ext cx="124047" cy="74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5252" y="912709"/>
            <a:ext cx="5485059" cy="4207578"/>
          </a:xfrm>
          <a:prstGeom prst="rect">
            <a:avLst/>
          </a:prstGeom>
        </p:spPr>
      </p:pic>
    </p:spTree>
    <p:extLst>
      <p:ext uri="{BB962C8B-B14F-4D97-AF65-F5344CB8AC3E}">
        <p14:creationId xmlns:p14="http://schemas.microsoft.com/office/powerpoint/2010/main" val="12494552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solidFill>
                  <a:schemeClr val="tx1">
                    <a:lumMod val="85000"/>
                    <a:lumOff val="15000"/>
                  </a:schemeClr>
                </a:solidFill>
              </a:rPr>
              <a:t>使用例</a:t>
            </a:r>
          </a:p>
        </p:txBody>
      </p:sp>
      <p:sp>
        <p:nvSpPr>
          <p:cNvPr id="3" name="正方形/長方形 2"/>
          <p:cNvSpPr/>
          <p:nvPr/>
        </p:nvSpPr>
        <p:spPr>
          <a:xfrm>
            <a:off x="2143697" y="2857447"/>
            <a:ext cx="124047" cy="74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704" y="855042"/>
            <a:ext cx="5400600" cy="4153495"/>
          </a:xfrm>
          <a:prstGeom prst="rect">
            <a:avLst/>
          </a:prstGeom>
        </p:spPr>
      </p:pic>
    </p:spTree>
    <p:extLst>
      <p:ext uri="{BB962C8B-B14F-4D97-AF65-F5344CB8AC3E}">
        <p14:creationId xmlns:p14="http://schemas.microsoft.com/office/powerpoint/2010/main" val="7622220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solidFill>
                  <a:schemeClr val="tx1">
                    <a:lumMod val="85000"/>
                    <a:lumOff val="15000"/>
                  </a:schemeClr>
                </a:solidFill>
              </a:rPr>
              <a:t>使用例</a:t>
            </a:r>
          </a:p>
        </p:txBody>
      </p:sp>
      <p:sp>
        <p:nvSpPr>
          <p:cNvPr id="3" name="正方形/長方形 2"/>
          <p:cNvSpPr/>
          <p:nvPr/>
        </p:nvSpPr>
        <p:spPr>
          <a:xfrm>
            <a:off x="2143697" y="2857447"/>
            <a:ext cx="124047" cy="74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704" y="932158"/>
            <a:ext cx="5472608" cy="4211342"/>
          </a:xfrm>
          <a:prstGeom prst="rect">
            <a:avLst/>
          </a:prstGeom>
        </p:spPr>
      </p:pic>
    </p:spTree>
    <p:extLst>
      <p:ext uri="{BB962C8B-B14F-4D97-AF65-F5344CB8AC3E}">
        <p14:creationId xmlns:p14="http://schemas.microsoft.com/office/powerpoint/2010/main" val="38015010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発表の流れ</a:t>
            </a:r>
            <a:endParaRPr kumimoji="1" lang="ja-JP" altLang="en-US" dirty="0"/>
          </a:p>
        </p:txBody>
      </p:sp>
      <p:sp>
        <p:nvSpPr>
          <p:cNvPr id="3" name="コンテンツ プレースホルダー 2"/>
          <p:cNvSpPr>
            <a:spLocks noGrp="1"/>
          </p:cNvSpPr>
          <p:nvPr>
            <p:ph idx="1"/>
          </p:nvPr>
        </p:nvSpPr>
        <p:spPr/>
        <p:txBody>
          <a:bodyPr>
            <a:normAutofit fontScale="62500" lnSpcReduction="20000"/>
          </a:bodyPr>
          <a:lstStyle/>
          <a:p>
            <a:pPr marL="514350" indent="-360000">
              <a:lnSpc>
                <a:spcPct val="120000"/>
              </a:lnSpc>
              <a:buAutoNum type="arabicPeriod"/>
            </a:pPr>
            <a:r>
              <a:rPr kumimoji="1" lang="ja-JP" altLang="en-US" dirty="0" smtClean="0"/>
              <a:t>背景と目的</a:t>
            </a:r>
            <a:endParaRPr kumimoji="1" lang="en-US" altLang="ja-JP" dirty="0" smtClean="0"/>
          </a:p>
          <a:p>
            <a:pPr marL="514350" indent="-360000">
              <a:lnSpc>
                <a:spcPct val="120000"/>
              </a:lnSpc>
              <a:buAutoNum type="arabicPeriod"/>
            </a:pPr>
            <a:r>
              <a:rPr lang="ja-JP" altLang="en-US" dirty="0"/>
              <a:t>本研究</a:t>
            </a:r>
            <a:r>
              <a:rPr lang="ja-JP" altLang="en-US" dirty="0" smtClean="0"/>
              <a:t>で</a:t>
            </a:r>
            <a:r>
              <a:rPr lang="ja-JP" altLang="en-US" dirty="0"/>
              <a:t>提案</a:t>
            </a:r>
            <a:r>
              <a:rPr lang="ja-JP" altLang="en-US" dirty="0" smtClean="0"/>
              <a:t>する個人学習システム</a:t>
            </a:r>
            <a:endParaRPr lang="en-US" altLang="ja-JP" dirty="0" smtClean="0"/>
          </a:p>
          <a:p>
            <a:pPr marL="1011600" lvl="1" indent="-457200">
              <a:lnSpc>
                <a:spcPct val="120000"/>
              </a:lnSpc>
            </a:pPr>
            <a:r>
              <a:rPr lang="en-US" altLang="ja-JP" dirty="0" smtClean="0"/>
              <a:t>UI</a:t>
            </a:r>
          </a:p>
          <a:p>
            <a:pPr marL="1011600" lvl="1" indent="-457200">
              <a:lnSpc>
                <a:spcPct val="120000"/>
              </a:lnSpc>
            </a:pPr>
            <a:r>
              <a:rPr lang="ja-JP" altLang="en-US" b="1" dirty="0" smtClean="0">
                <a:solidFill>
                  <a:schemeClr val="accent6">
                    <a:lumMod val="75000"/>
                  </a:schemeClr>
                </a:solidFill>
              </a:rPr>
              <a:t>判定システム（</a:t>
            </a:r>
            <a:r>
              <a:rPr lang="en-US" altLang="ja-JP" b="1" dirty="0" smtClean="0">
                <a:solidFill>
                  <a:schemeClr val="accent6">
                    <a:lumMod val="75000"/>
                  </a:schemeClr>
                </a:solidFill>
              </a:rPr>
              <a:t>Ruby</a:t>
            </a:r>
            <a:r>
              <a:rPr lang="ja-JP" altLang="en-US" b="1" dirty="0" smtClean="0">
                <a:solidFill>
                  <a:schemeClr val="accent6">
                    <a:lumMod val="75000"/>
                  </a:schemeClr>
                </a:solidFill>
              </a:rPr>
              <a:t>）</a:t>
            </a:r>
            <a:endParaRPr lang="en-US" altLang="ja-JP" b="1" dirty="0" smtClean="0">
              <a:solidFill>
                <a:schemeClr val="accent6">
                  <a:lumMod val="75000"/>
                </a:schemeClr>
              </a:solidFill>
            </a:endParaRPr>
          </a:p>
          <a:p>
            <a:pPr marL="1011600" lvl="1" indent="-457200">
              <a:lnSpc>
                <a:spcPct val="120000"/>
              </a:lnSpc>
            </a:pPr>
            <a:r>
              <a:rPr lang="ja-JP" altLang="en-US" dirty="0" smtClean="0"/>
              <a:t>汎用</a:t>
            </a:r>
            <a:r>
              <a:rPr lang="ja-JP" altLang="en-US" dirty="0"/>
              <a:t>学習システム（</a:t>
            </a:r>
            <a:r>
              <a:rPr lang="en-US" altLang="ja-JP" dirty="0"/>
              <a:t>Moodle</a:t>
            </a:r>
            <a:r>
              <a:rPr lang="ja-JP" altLang="en-US" dirty="0" smtClean="0"/>
              <a:t>）</a:t>
            </a:r>
            <a:endParaRPr lang="en-US" altLang="ja-JP" dirty="0" smtClean="0"/>
          </a:p>
          <a:p>
            <a:pPr marL="514350" indent="-360000">
              <a:lnSpc>
                <a:spcPct val="120000"/>
              </a:lnSpc>
              <a:buAutoNum type="arabicPeriod"/>
            </a:pPr>
            <a:r>
              <a:rPr lang="ja-JP" altLang="en-US" dirty="0" smtClean="0"/>
              <a:t>評価実験</a:t>
            </a:r>
            <a:endParaRPr lang="en-US" altLang="ja-JP" dirty="0" smtClean="0"/>
          </a:p>
          <a:p>
            <a:pPr marL="1011600" lvl="1" indent="-457200">
              <a:lnSpc>
                <a:spcPct val="120000"/>
              </a:lnSpc>
            </a:pPr>
            <a:r>
              <a:rPr lang="ja-JP" altLang="en-US" dirty="0"/>
              <a:t>並列処理能力の評価</a:t>
            </a:r>
            <a:r>
              <a:rPr lang="ja-JP" altLang="en-US" dirty="0" smtClean="0"/>
              <a:t>実験</a:t>
            </a:r>
            <a:endParaRPr lang="en-US" altLang="ja-JP" dirty="0" smtClean="0"/>
          </a:p>
          <a:p>
            <a:pPr marL="1011600" lvl="1" indent="-457200">
              <a:lnSpc>
                <a:spcPct val="120000"/>
              </a:lnSpc>
            </a:pPr>
            <a:r>
              <a:rPr lang="ja-JP" altLang="en-US" dirty="0" smtClean="0"/>
              <a:t>ユーザーによる評価</a:t>
            </a:r>
            <a:endParaRPr lang="en-US" altLang="ja-JP" dirty="0" smtClean="0"/>
          </a:p>
          <a:p>
            <a:pPr marL="514350" indent="-360000">
              <a:lnSpc>
                <a:spcPct val="120000"/>
              </a:lnSpc>
              <a:buAutoNum type="arabicPeriod"/>
            </a:pPr>
            <a:r>
              <a:rPr kumimoji="1" lang="ja-JP" altLang="en-US" dirty="0" smtClean="0"/>
              <a:t>まとめ</a:t>
            </a:r>
            <a:endParaRPr kumimoji="1" lang="ja-JP" altLang="en-US" dirty="0"/>
          </a:p>
        </p:txBody>
      </p:sp>
    </p:spTree>
    <p:extLst>
      <p:ext uri="{BB962C8B-B14F-4D97-AF65-F5344CB8AC3E}">
        <p14:creationId xmlns:p14="http://schemas.microsoft.com/office/powerpoint/2010/main" val="22461984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smtClean="0">
                <a:latin typeface="MS Gothic" charset="-128"/>
                <a:ea typeface="MS Gothic" charset="-128"/>
                <a:cs typeface="MS Gothic" charset="-128"/>
              </a:rPr>
              <a:t>判定システムの</a:t>
            </a:r>
            <a:r>
              <a:rPr lang="ja-JP" altLang="en-US" dirty="0">
                <a:latin typeface="MS Gothic" charset="-128"/>
                <a:ea typeface="MS Gothic" charset="-128"/>
                <a:cs typeface="MS Gothic" charset="-128"/>
              </a:rPr>
              <a:t>動作</a:t>
            </a:r>
            <a:endParaRPr kumimoji="1" lang="ja-JP" altLang="en-US" dirty="0">
              <a:latin typeface="MS Gothic" charset="-128"/>
              <a:ea typeface="MS Gothic" charset="-128"/>
              <a:cs typeface="MS Gothic" charset="-128"/>
            </a:endParaRPr>
          </a:p>
        </p:txBody>
      </p:sp>
      <p:sp>
        <p:nvSpPr>
          <p:cNvPr id="3" name="コンテンツ プレースホルダー 2"/>
          <p:cNvSpPr>
            <a:spLocks noGrp="1"/>
          </p:cNvSpPr>
          <p:nvPr>
            <p:ph idx="1"/>
          </p:nvPr>
        </p:nvSpPr>
        <p:spPr/>
        <p:txBody>
          <a:bodyPr>
            <a:normAutofit fontScale="92500" lnSpcReduction="10000"/>
          </a:bodyPr>
          <a:lstStyle/>
          <a:p>
            <a:pPr marL="0" indent="0">
              <a:buNone/>
            </a:pPr>
            <a:r>
              <a:rPr lang="ja-JP" altLang="en-US" sz="2400" dirty="0">
                <a:latin typeface="MS PGothic" charset="-128"/>
                <a:ea typeface="MS PGothic" charset="-128"/>
                <a:cs typeface="MS PGothic" charset="-128"/>
              </a:rPr>
              <a:t>以下の動作を、全</a:t>
            </a:r>
            <a:r>
              <a:rPr lang="en-US" altLang="ja-JP" sz="2400" dirty="0">
                <a:latin typeface="MS PGothic" charset="-128"/>
                <a:ea typeface="MS PGothic" charset="-128"/>
                <a:cs typeface="MS PGothic" charset="-128"/>
              </a:rPr>
              <a:t>PC</a:t>
            </a:r>
            <a:r>
              <a:rPr lang="ja-JP" altLang="en-US" sz="2400" dirty="0">
                <a:latin typeface="MS PGothic" charset="-128"/>
                <a:ea typeface="MS PGothic" charset="-128"/>
                <a:cs typeface="MS PGothic" charset="-128"/>
              </a:rPr>
              <a:t>同士の組み合わせにおいて行う。</a:t>
            </a:r>
            <a:endParaRPr lang="en-US" altLang="ja-JP" sz="2400" dirty="0">
              <a:latin typeface="MS PGothic" charset="-128"/>
              <a:ea typeface="MS PGothic" charset="-128"/>
              <a:cs typeface="MS PGothic" charset="-128"/>
            </a:endParaRPr>
          </a:p>
          <a:p>
            <a:pPr marL="0" indent="0">
              <a:buNone/>
            </a:pPr>
            <a:endParaRPr lang="en-US" altLang="ja-JP" dirty="0">
              <a:latin typeface="MS PGothic" charset="-128"/>
              <a:ea typeface="MS PGothic" charset="-128"/>
              <a:cs typeface="MS PGothic" charset="-128"/>
            </a:endParaRPr>
          </a:p>
          <a:p>
            <a:pPr marL="385763" indent="-385763">
              <a:buFont typeface="+mj-lt"/>
              <a:buAutoNum type="arabicPeriod"/>
            </a:pPr>
            <a:r>
              <a:rPr lang="ja-JP" altLang="en-US" dirty="0" smtClean="0">
                <a:latin typeface="MS PGothic" charset="-128"/>
                <a:ea typeface="MS PGothic" charset="-128"/>
                <a:cs typeface="MS PGothic" charset="-128"/>
              </a:rPr>
              <a:t>送り主と送り先を設定</a:t>
            </a:r>
            <a:endParaRPr lang="en-US" altLang="ja-JP" dirty="0" smtClean="0">
              <a:latin typeface="MS PGothic" charset="-128"/>
              <a:ea typeface="MS PGothic" charset="-128"/>
              <a:cs typeface="MS PGothic" charset="-128"/>
            </a:endParaRPr>
          </a:p>
          <a:p>
            <a:pPr marL="385763" indent="-385763">
              <a:buFont typeface="+mj-lt"/>
              <a:buAutoNum type="arabicPeriod"/>
            </a:pPr>
            <a:r>
              <a:rPr lang="ja-JP" altLang="en-US" dirty="0" smtClean="0">
                <a:latin typeface="MS PGothic" charset="-128"/>
                <a:ea typeface="MS PGothic" charset="-128"/>
                <a:cs typeface="MS PGothic" charset="-128"/>
              </a:rPr>
              <a:t>送り主のルーティングテーブルを参照し、次にどのノードへ向かうかを検索</a:t>
            </a:r>
            <a:endParaRPr lang="en-US" altLang="ja-JP" dirty="0" smtClean="0">
              <a:latin typeface="MS PGothic" charset="-128"/>
              <a:ea typeface="MS PGothic" charset="-128"/>
              <a:cs typeface="MS PGothic" charset="-128"/>
            </a:endParaRPr>
          </a:p>
          <a:p>
            <a:pPr marL="385763" indent="-385763">
              <a:buFont typeface="+mj-lt"/>
              <a:buAutoNum type="arabicPeriod"/>
            </a:pPr>
            <a:r>
              <a:rPr lang="ja-JP" altLang="en-US" dirty="0" smtClean="0">
                <a:latin typeface="MS PGothic" charset="-128"/>
                <a:ea typeface="MS PGothic" charset="-128"/>
                <a:cs typeface="MS PGothic" charset="-128"/>
              </a:rPr>
              <a:t>次のノードと送り主が正しく設定されていれば、次のノードが送り主となり再帰をし、手順２に戻る</a:t>
            </a:r>
            <a:endParaRPr lang="en-US" altLang="ja-JP" dirty="0" smtClean="0">
              <a:latin typeface="MS PGothic" charset="-128"/>
              <a:ea typeface="MS PGothic" charset="-128"/>
              <a:cs typeface="MS PGothic" charset="-128"/>
            </a:endParaRPr>
          </a:p>
          <a:p>
            <a:pPr marL="385763" indent="-385763">
              <a:buFont typeface="+mj-lt"/>
              <a:buAutoNum type="arabicPeriod"/>
            </a:pPr>
            <a:r>
              <a:rPr lang="ja-JP" altLang="en-US" dirty="0" smtClean="0">
                <a:latin typeface="MS PGothic" charset="-128"/>
                <a:ea typeface="MS PGothic" charset="-128"/>
                <a:cs typeface="MS PGothic" charset="-128"/>
              </a:rPr>
              <a:t>もし、次のノードが送り先であれば正解を返す</a:t>
            </a:r>
            <a:endParaRPr lang="en-US" altLang="ja-JP" dirty="0" smtClean="0">
              <a:latin typeface="MS PGothic" charset="-128"/>
              <a:ea typeface="MS PGothic" charset="-128"/>
              <a:cs typeface="MS PGothic" charset="-128"/>
            </a:endParaRPr>
          </a:p>
          <a:p>
            <a:pPr marL="385763" indent="-385763">
              <a:buFont typeface="+mj-lt"/>
              <a:buAutoNum type="arabicPeriod"/>
            </a:pPr>
            <a:r>
              <a:rPr lang="ja-JP" altLang="en-US" dirty="0" smtClean="0">
                <a:latin typeface="MS PGothic" charset="-128"/>
                <a:ea typeface="MS PGothic" charset="-128"/>
                <a:cs typeface="MS PGothic" charset="-128"/>
              </a:rPr>
              <a:t>いずれかの場所で正しくない設定が行われていた場合、不正解とその間違った場所を返す</a:t>
            </a:r>
            <a:endParaRPr lang="en-US" altLang="ja-JP" dirty="0" smtClean="0">
              <a:latin typeface="MS PGothic" charset="-128"/>
              <a:ea typeface="MS PGothic" charset="-128"/>
              <a:cs typeface="MS PGothic" charset="-128"/>
            </a:endParaRPr>
          </a:p>
        </p:txBody>
      </p:sp>
    </p:spTree>
    <p:extLst>
      <p:ext uri="{BB962C8B-B14F-4D97-AF65-F5344CB8AC3E}">
        <p14:creationId xmlns:p14="http://schemas.microsoft.com/office/powerpoint/2010/main" val="35123585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smtClean="0">
                <a:latin typeface="MS Gothic" charset="-128"/>
                <a:ea typeface="MS Gothic" charset="-128"/>
                <a:cs typeface="MS Gothic" charset="-128"/>
              </a:rPr>
              <a:t>判定システムの</a:t>
            </a:r>
            <a:r>
              <a:rPr lang="ja-JP" altLang="en-US" dirty="0">
                <a:latin typeface="MS Gothic" charset="-128"/>
                <a:ea typeface="MS Gothic" charset="-128"/>
                <a:cs typeface="MS Gothic" charset="-128"/>
              </a:rPr>
              <a:t>動作</a:t>
            </a:r>
            <a:endParaRPr kumimoji="1" lang="ja-JP" altLang="en-US" dirty="0">
              <a:latin typeface="MS Gothic" charset="-128"/>
              <a:ea typeface="MS Gothic" charset="-128"/>
              <a:cs typeface="MS Gothic"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1710" y="2739886"/>
            <a:ext cx="1156253" cy="1156253"/>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8215" y="2778347"/>
            <a:ext cx="1027044" cy="1027044"/>
          </a:xfrm>
          <a:prstGeom prst="rect">
            <a:avLst/>
          </a:prstGeom>
        </p:spPr>
      </p:pic>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5659" y="2813097"/>
            <a:ext cx="1156253" cy="1156253"/>
          </a:xfrm>
          <a:prstGeom prst="rect">
            <a:avLst/>
          </a:prstGeom>
        </p:spPr>
      </p:pic>
      <p:sp>
        <p:nvSpPr>
          <p:cNvPr id="10" name="正方形/長方形 9"/>
          <p:cNvSpPr/>
          <p:nvPr/>
        </p:nvSpPr>
        <p:spPr>
          <a:xfrm>
            <a:off x="2464904" y="3246781"/>
            <a:ext cx="1552402" cy="59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solidFill>
                <a:prstClr val="white"/>
              </a:solidFill>
            </a:endParaRPr>
          </a:p>
        </p:txBody>
      </p:sp>
      <p:sp>
        <p:nvSpPr>
          <p:cNvPr id="11" name="正方形/長方形 10"/>
          <p:cNvSpPr/>
          <p:nvPr/>
        </p:nvSpPr>
        <p:spPr>
          <a:xfrm>
            <a:off x="4868720" y="3246783"/>
            <a:ext cx="1571837" cy="59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solidFill>
                <a:prstClr val="white"/>
              </a:solidFill>
            </a:endParaRPr>
          </a:p>
        </p:txBody>
      </p:sp>
      <p:sp>
        <p:nvSpPr>
          <p:cNvPr id="12" name="テキスト ボックス 11"/>
          <p:cNvSpPr txBox="1"/>
          <p:nvPr/>
        </p:nvSpPr>
        <p:spPr>
          <a:xfrm>
            <a:off x="1779104" y="2544418"/>
            <a:ext cx="529312" cy="300082"/>
          </a:xfrm>
          <a:prstGeom prst="rect">
            <a:avLst/>
          </a:prstGeom>
          <a:noFill/>
        </p:spPr>
        <p:txBody>
          <a:bodyPr wrap="none" rtlCol="0">
            <a:spAutoFit/>
          </a:bodyPr>
          <a:lstStyle/>
          <a:p>
            <a:r>
              <a:rPr lang="en-US" altLang="ja-JP" sz="1350" b="1" dirty="0">
                <a:solidFill>
                  <a:prstClr val="black"/>
                </a:solidFill>
              </a:rPr>
              <a:t>PC0</a:t>
            </a:r>
            <a:endParaRPr lang="ja-JP" altLang="en-US" sz="1350" b="1" dirty="0">
              <a:solidFill>
                <a:prstClr val="black"/>
              </a:solidFill>
            </a:endParaRPr>
          </a:p>
        </p:txBody>
      </p:sp>
      <p:sp>
        <p:nvSpPr>
          <p:cNvPr id="14" name="テキスト ボックス 13"/>
          <p:cNvSpPr txBox="1"/>
          <p:nvPr/>
        </p:nvSpPr>
        <p:spPr>
          <a:xfrm>
            <a:off x="6692613" y="2567211"/>
            <a:ext cx="529312" cy="300082"/>
          </a:xfrm>
          <a:prstGeom prst="rect">
            <a:avLst/>
          </a:prstGeom>
          <a:noFill/>
        </p:spPr>
        <p:txBody>
          <a:bodyPr wrap="none" rtlCol="0">
            <a:spAutoFit/>
          </a:bodyPr>
          <a:lstStyle/>
          <a:p>
            <a:r>
              <a:rPr lang="en-US" altLang="ja-JP" sz="1350" b="1" dirty="0">
                <a:solidFill>
                  <a:prstClr val="black"/>
                </a:solidFill>
              </a:rPr>
              <a:t>PC1</a:t>
            </a:r>
            <a:endParaRPr lang="ja-JP" altLang="en-US" sz="1350" b="1" dirty="0">
              <a:solidFill>
                <a:prstClr val="black"/>
              </a:solidFill>
            </a:endParaRPr>
          </a:p>
        </p:txBody>
      </p:sp>
      <p:sp>
        <p:nvSpPr>
          <p:cNvPr id="15" name="テキスト ボックス 14"/>
          <p:cNvSpPr txBox="1"/>
          <p:nvPr/>
        </p:nvSpPr>
        <p:spPr>
          <a:xfrm>
            <a:off x="4017306" y="2544418"/>
            <a:ext cx="849913" cy="300082"/>
          </a:xfrm>
          <a:prstGeom prst="rect">
            <a:avLst/>
          </a:prstGeom>
          <a:noFill/>
        </p:spPr>
        <p:txBody>
          <a:bodyPr wrap="none" rtlCol="0">
            <a:spAutoFit/>
          </a:bodyPr>
          <a:lstStyle/>
          <a:p>
            <a:r>
              <a:rPr lang="en-US" altLang="ja-JP" sz="1350" b="1" dirty="0">
                <a:solidFill>
                  <a:prstClr val="black"/>
                </a:solidFill>
              </a:rPr>
              <a:t>Router0</a:t>
            </a:r>
            <a:endParaRPr lang="ja-JP" altLang="en-US" sz="1350" b="1" dirty="0">
              <a:solidFill>
                <a:prstClr val="black"/>
              </a:solidFill>
            </a:endParaRPr>
          </a:p>
        </p:txBody>
      </p:sp>
    </p:spTree>
    <p:extLst>
      <p:ext uri="{BB962C8B-B14F-4D97-AF65-F5344CB8AC3E}">
        <p14:creationId xmlns:p14="http://schemas.microsoft.com/office/powerpoint/2010/main" val="9604340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smtClean="0">
                <a:latin typeface="MS Gothic" charset="-128"/>
                <a:ea typeface="MS Gothic" charset="-128"/>
                <a:cs typeface="MS Gothic" charset="-128"/>
              </a:rPr>
              <a:t>判定システムの</a:t>
            </a:r>
            <a:r>
              <a:rPr lang="ja-JP" altLang="en-US" dirty="0">
                <a:latin typeface="MS Gothic" charset="-128"/>
                <a:ea typeface="MS Gothic" charset="-128"/>
                <a:cs typeface="MS Gothic" charset="-128"/>
              </a:rPr>
              <a:t>動作</a:t>
            </a:r>
            <a:endParaRPr kumimoji="1" lang="ja-JP" altLang="en-US" dirty="0">
              <a:latin typeface="MS Gothic" charset="-128"/>
              <a:ea typeface="MS Gothic" charset="-128"/>
              <a:cs typeface="MS Gothic"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1710" y="2739886"/>
            <a:ext cx="1156253" cy="1156253"/>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8215" y="2778347"/>
            <a:ext cx="1027044" cy="1027044"/>
          </a:xfrm>
          <a:prstGeom prst="rect">
            <a:avLst/>
          </a:prstGeom>
        </p:spPr>
      </p:pic>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5659" y="2813097"/>
            <a:ext cx="1156253" cy="1156253"/>
          </a:xfrm>
          <a:prstGeom prst="rect">
            <a:avLst/>
          </a:prstGeom>
        </p:spPr>
      </p:pic>
      <p:sp>
        <p:nvSpPr>
          <p:cNvPr id="10" name="正方形/長方形 9"/>
          <p:cNvSpPr/>
          <p:nvPr/>
        </p:nvSpPr>
        <p:spPr>
          <a:xfrm>
            <a:off x="2464904" y="3246781"/>
            <a:ext cx="1552402" cy="59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solidFill>
                <a:prstClr val="white"/>
              </a:solidFill>
            </a:endParaRPr>
          </a:p>
        </p:txBody>
      </p:sp>
      <p:sp>
        <p:nvSpPr>
          <p:cNvPr id="11" name="正方形/長方形 10"/>
          <p:cNvSpPr/>
          <p:nvPr/>
        </p:nvSpPr>
        <p:spPr>
          <a:xfrm>
            <a:off x="4868720" y="3246783"/>
            <a:ext cx="1571837" cy="59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solidFill>
                <a:prstClr val="white"/>
              </a:solidFill>
            </a:endParaRPr>
          </a:p>
        </p:txBody>
      </p:sp>
      <p:sp>
        <p:nvSpPr>
          <p:cNvPr id="12" name="テキスト ボックス 11"/>
          <p:cNvSpPr txBox="1"/>
          <p:nvPr/>
        </p:nvSpPr>
        <p:spPr>
          <a:xfrm>
            <a:off x="1779104" y="2544418"/>
            <a:ext cx="529312" cy="300082"/>
          </a:xfrm>
          <a:prstGeom prst="rect">
            <a:avLst/>
          </a:prstGeom>
          <a:noFill/>
        </p:spPr>
        <p:txBody>
          <a:bodyPr wrap="none" rtlCol="0">
            <a:spAutoFit/>
          </a:bodyPr>
          <a:lstStyle/>
          <a:p>
            <a:r>
              <a:rPr lang="en-US" altLang="ja-JP" sz="1350" b="1" dirty="0">
                <a:solidFill>
                  <a:prstClr val="black"/>
                </a:solidFill>
              </a:rPr>
              <a:t>PC0</a:t>
            </a:r>
            <a:endParaRPr lang="ja-JP" altLang="en-US" sz="1350" b="1" dirty="0">
              <a:solidFill>
                <a:prstClr val="black"/>
              </a:solidFill>
            </a:endParaRPr>
          </a:p>
        </p:txBody>
      </p:sp>
      <p:sp>
        <p:nvSpPr>
          <p:cNvPr id="14" name="テキスト ボックス 13"/>
          <p:cNvSpPr txBox="1"/>
          <p:nvPr/>
        </p:nvSpPr>
        <p:spPr>
          <a:xfrm>
            <a:off x="6692613" y="2567211"/>
            <a:ext cx="529312" cy="300082"/>
          </a:xfrm>
          <a:prstGeom prst="rect">
            <a:avLst/>
          </a:prstGeom>
          <a:noFill/>
        </p:spPr>
        <p:txBody>
          <a:bodyPr wrap="none" rtlCol="0">
            <a:spAutoFit/>
          </a:bodyPr>
          <a:lstStyle/>
          <a:p>
            <a:r>
              <a:rPr lang="en-US" altLang="ja-JP" sz="1350" b="1" dirty="0">
                <a:solidFill>
                  <a:prstClr val="black"/>
                </a:solidFill>
              </a:rPr>
              <a:t>PC1</a:t>
            </a:r>
            <a:endParaRPr lang="ja-JP" altLang="en-US" sz="1350" b="1" dirty="0">
              <a:solidFill>
                <a:prstClr val="black"/>
              </a:solidFill>
            </a:endParaRPr>
          </a:p>
        </p:txBody>
      </p:sp>
      <p:sp>
        <p:nvSpPr>
          <p:cNvPr id="15" name="テキスト ボックス 14"/>
          <p:cNvSpPr txBox="1"/>
          <p:nvPr/>
        </p:nvSpPr>
        <p:spPr>
          <a:xfrm>
            <a:off x="4017306" y="2544418"/>
            <a:ext cx="849913" cy="300082"/>
          </a:xfrm>
          <a:prstGeom prst="rect">
            <a:avLst/>
          </a:prstGeom>
          <a:noFill/>
        </p:spPr>
        <p:txBody>
          <a:bodyPr wrap="none" rtlCol="0">
            <a:spAutoFit/>
          </a:bodyPr>
          <a:lstStyle/>
          <a:p>
            <a:r>
              <a:rPr lang="en-US" altLang="ja-JP" sz="1350" b="1" dirty="0">
                <a:solidFill>
                  <a:prstClr val="black"/>
                </a:solidFill>
              </a:rPr>
              <a:t>Router0</a:t>
            </a:r>
            <a:endParaRPr lang="ja-JP" altLang="en-US" sz="1350" b="1" dirty="0">
              <a:solidFill>
                <a:prstClr val="black"/>
              </a:solidFill>
            </a:endParaRPr>
          </a:p>
        </p:txBody>
      </p:sp>
      <p:sp>
        <p:nvSpPr>
          <p:cNvPr id="3" name="テキスト ボックス 2"/>
          <p:cNvSpPr txBox="1"/>
          <p:nvPr/>
        </p:nvSpPr>
        <p:spPr>
          <a:xfrm>
            <a:off x="1113332" y="4124739"/>
            <a:ext cx="1399742" cy="300082"/>
          </a:xfrm>
          <a:prstGeom prst="rect">
            <a:avLst/>
          </a:prstGeom>
          <a:noFill/>
        </p:spPr>
        <p:txBody>
          <a:bodyPr wrap="none" rtlCol="0">
            <a:spAutoFit/>
          </a:bodyPr>
          <a:lstStyle/>
          <a:p>
            <a:r>
              <a:rPr lang="en-US" altLang="ja-JP" sz="1350" dirty="0">
                <a:solidFill>
                  <a:prstClr val="black"/>
                </a:solidFill>
              </a:rPr>
              <a:t>IP:192.168.1.10</a:t>
            </a:r>
            <a:endParaRPr lang="ja-JP" altLang="en-US" sz="1350" dirty="0">
              <a:solidFill>
                <a:prstClr val="black"/>
              </a:solidFill>
            </a:endParaRPr>
          </a:p>
        </p:txBody>
      </p:sp>
      <p:sp>
        <p:nvSpPr>
          <p:cNvPr id="6" name="テキスト ボックス 5"/>
          <p:cNvSpPr txBox="1"/>
          <p:nvPr/>
        </p:nvSpPr>
        <p:spPr>
          <a:xfrm>
            <a:off x="738821" y="4353339"/>
            <a:ext cx="2350323" cy="300082"/>
          </a:xfrm>
          <a:prstGeom prst="rect">
            <a:avLst/>
          </a:prstGeom>
          <a:noFill/>
        </p:spPr>
        <p:txBody>
          <a:bodyPr wrap="none" rtlCol="0">
            <a:spAutoFit/>
          </a:bodyPr>
          <a:lstStyle/>
          <a:p>
            <a:r>
              <a:rPr lang="ja-JP" altLang="en-US" sz="1350" dirty="0">
                <a:solidFill>
                  <a:prstClr val="black"/>
                </a:solidFill>
              </a:rPr>
              <a:t>ネクストホップ</a:t>
            </a:r>
            <a:r>
              <a:rPr lang="en-US" altLang="ja-JP" sz="1350" dirty="0">
                <a:solidFill>
                  <a:prstClr val="black"/>
                </a:solidFill>
              </a:rPr>
              <a:t>:192.168.1.1</a:t>
            </a:r>
            <a:endParaRPr lang="ja-JP" altLang="en-US" sz="1350" dirty="0">
              <a:solidFill>
                <a:prstClr val="black"/>
              </a:solidFill>
            </a:endParaRPr>
          </a:p>
        </p:txBody>
      </p:sp>
      <p:sp>
        <p:nvSpPr>
          <p:cNvPr id="8" name="テキスト ボックス 7"/>
          <p:cNvSpPr txBox="1"/>
          <p:nvPr/>
        </p:nvSpPr>
        <p:spPr>
          <a:xfrm>
            <a:off x="3669994" y="4107758"/>
            <a:ext cx="1399742" cy="507831"/>
          </a:xfrm>
          <a:prstGeom prst="rect">
            <a:avLst/>
          </a:prstGeom>
          <a:noFill/>
        </p:spPr>
        <p:txBody>
          <a:bodyPr wrap="none" rtlCol="0">
            <a:spAutoFit/>
          </a:bodyPr>
          <a:lstStyle/>
          <a:p>
            <a:r>
              <a:rPr lang="en-US" altLang="ja-JP" sz="1350" dirty="0">
                <a:solidFill>
                  <a:prstClr val="black"/>
                </a:solidFill>
              </a:rPr>
              <a:t>IP1:192.168.1.1</a:t>
            </a:r>
          </a:p>
          <a:p>
            <a:r>
              <a:rPr lang="en-US" altLang="ja-JP" sz="1350" dirty="0">
                <a:solidFill>
                  <a:prstClr val="black"/>
                </a:solidFill>
              </a:rPr>
              <a:t>IP2:192.168.2.1</a:t>
            </a:r>
            <a:endParaRPr lang="ja-JP" altLang="en-US" sz="1350" dirty="0">
              <a:solidFill>
                <a:prstClr val="black"/>
              </a:solidFill>
            </a:endParaRPr>
          </a:p>
        </p:txBody>
      </p:sp>
      <p:sp>
        <p:nvSpPr>
          <p:cNvPr id="9" name="テキスト ボックス 8"/>
          <p:cNvSpPr txBox="1"/>
          <p:nvPr/>
        </p:nvSpPr>
        <p:spPr>
          <a:xfrm>
            <a:off x="3177626" y="4591209"/>
            <a:ext cx="2435282" cy="300082"/>
          </a:xfrm>
          <a:prstGeom prst="rect">
            <a:avLst/>
          </a:prstGeom>
          <a:noFill/>
        </p:spPr>
        <p:txBody>
          <a:bodyPr wrap="none" rtlCol="0">
            <a:spAutoFit/>
          </a:bodyPr>
          <a:lstStyle/>
          <a:p>
            <a:r>
              <a:rPr lang="ja-JP" altLang="en-US" sz="1350">
                <a:solidFill>
                  <a:prstClr val="black"/>
                </a:solidFill>
              </a:rPr>
              <a:t>ルーティングテーブル（略）</a:t>
            </a:r>
            <a:endParaRPr lang="ja-JP" altLang="en-US" sz="1350" dirty="0">
              <a:solidFill>
                <a:prstClr val="black"/>
              </a:solidFill>
            </a:endParaRPr>
          </a:p>
        </p:txBody>
      </p:sp>
      <p:sp>
        <p:nvSpPr>
          <p:cNvPr id="17" name="テキスト ボックス 16"/>
          <p:cNvSpPr txBox="1"/>
          <p:nvPr/>
        </p:nvSpPr>
        <p:spPr>
          <a:xfrm>
            <a:off x="6160339" y="4093021"/>
            <a:ext cx="1399742" cy="300082"/>
          </a:xfrm>
          <a:prstGeom prst="rect">
            <a:avLst/>
          </a:prstGeom>
          <a:noFill/>
        </p:spPr>
        <p:txBody>
          <a:bodyPr wrap="none" rtlCol="0">
            <a:spAutoFit/>
          </a:bodyPr>
          <a:lstStyle/>
          <a:p>
            <a:r>
              <a:rPr lang="en-US" altLang="ja-JP" sz="1350" dirty="0">
                <a:solidFill>
                  <a:prstClr val="black"/>
                </a:solidFill>
              </a:rPr>
              <a:t>IP:192.168.2.10</a:t>
            </a:r>
            <a:endParaRPr lang="ja-JP" altLang="en-US" sz="1350" dirty="0">
              <a:solidFill>
                <a:prstClr val="black"/>
              </a:solidFill>
            </a:endParaRPr>
          </a:p>
        </p:txBody>
      </p:sp>
      <p:sp>
        <p:nvSpPr>
          <p:cNvPr id="18" name="テキスト ボックス 17"/>
          <p:cNvSpPr txBox="1"/>
          <p:nvPr/>
        </p:nvSpPr>
        <p:spPr>
          <a:xfrm>
            <a:off x="5782508" y="4356862"/>
            <a:ext cx="2350323" cy="300082"/>
          </a:xfrm>
          <a:prstGeom prst="rect">
            <a:avLst/>
          </a:prstGeom>
          <a:noFill/>
        </p:spPr>
        <p:txBody>
          <a:bodyPr wrap="none" rtlCol="0">
            <a:spAutoFit/>
          </a:bodyPr>
          <a:lstStyle/>
          <a:p>
            <a:r>
              <a:rPr lang="ja-JP" altLang="en-US" sz="1350" dirty="0">
                <a:solidFill>
                  <a:prstClr val="black"/>
                </a:solidFill>
              </a:rPr>
              <a:t>ネクストホップ</a:t>
            </a:r>
            <a:r>
              <a:rPr lang="en-US" altLang="ja-JP" sz="1350">
                <a:solidFill>
                  <a:prstClr val="black"/>
                </a:solidFill>
              </a:rPr>
              <a:t>:192.168.2.1</a:t>
            </a:r>
            <a:endParaRPr lang="ja-JP" altLang="en-US" sz="1350" dirty="0">
              <a:solidFill>
                <a:prstClr val="black"/>
              </a:solidFill>
            </a:endParaRPr>
          </a:p>
        </p:txBody>
      </p:sp>
    </p:spTree>
    <p:extLst>
      <p:ext uri="{BB962C8B-B14F-4D97-AF65-F5344CB8AC3E}">
        <p14:creationId xmlns:p14="http://schemas.microsoft.com/office/powerpoint/2010/main" val="34973018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smtClean="0">
                <a:latin typeface="MS Gothic" charset="-128"/>
                <a:ea typeface="MS Gothic" charset="-128"/>
                <a:cs typeface="MS Gothic" charset="-128"/>
              </a:rPr>
              <a:t>判定システムの</a:t>
            </a:r>
            <a:r>
              <a:rPr lang="ja-JP" altLang="en-US" dirty="0">
                <a:latin typeface="MS Gothic" charset="-128"/>
                <a:ea typeface="MS Gothic" charset="-128"/>
                <a:cs typeface="MS Gothic" charset="-128"/>
              </a:rPr>
              <a:t>動作</a:t>
            </a:r>
            <a:endParaRPr kumimoji="1" lang="ja-JP" altLang="en-US" dirty="0">
              <a:latin typeface="MS Gothic" charset="-128"/>
              <a:ea typeface="MS Gothic" charset="-128"/>
              <a:cs typeface="MS Gothic"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1710" y="2739886"/>
            <a:ext cx="1156253" cy="1156253"/>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8215" y="2778347"/>
            <a:ext cx="1027044" cy="1027044"/>
          </a:xfrm>
          <a:prstGeom prst="rect">
            <a:avLst/>
          </a:prstGeom>
        </p:spPr>
      </p:pic>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5659" y="2813097"/>
            <a:ext cx="1156253" cy="1156253"/>
          </a:xfrm>
          <a:prstGeom prst="rect">
            <a:avLst/>
          </a:prstGeom>
        </p:spPr>
      </p:pic>
      <p:sp>
        <p:nvSpPr>
          <p:cNvPr id="10" name="正方形/長方形 9"/>
          <p:cNvSpPr/>
          <p:nvPr/>
        </p:nvSpPr>
        <p:spPr>
          <a:xfrm>
            <a:off x="2464904" y="3246781"/>
            <a:ext cx="1552402" cy="59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solidFill>
                <a:prstClr val="white"/>
              </a:solidFill>
            </a:endParaRPr>
          </a:p>
        </p:txBody>
      </p:sp>
      <p:sp>
        <p:nvSpPr>
          <p:cNvPr id="11" name="正方形/長方形 10"/>
          <p:cNvSpPr/>
          <p:nvPr/>
        </p:nvSpPr>
        <p:spPr>
          <a:xfrm>
            <a:off x="4868720" y="3246783"/>
            <a:ext cx="1571837" cy="59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solidFill>
                <a:prstClr val="white"/>
              </a:solidFill>
            </a:endParaRPr>
          </a:p>
        </p:txBody>
      </p:sp>
      <p:sp>
        <p:nvSpPr>
          <p:cNvPr id="12" name="テキスト ボックス 11"/>
          <p:cNvSpPr txBox="1"/>
          <p:nvPr/>
        </p:nvSpPr>
        <p:spPr>
          <a:xfrm>
            <a:off x="1779104" y="2544418"/>
            <a:ext cx="529312" cy="300082"/>
          </a:xfrm>
          <a:prstGeom prst="rect">
            <a:avLst/>
          </a:prstGeom>
          <a:noFill/>
        </p:spPr>
        <p:txBody>
          <a:bodyPr wrap="none" rtlCol="0">
            <a:spAutoFit/>
          </a:bodyPr>
          <a:lstStyle/>
          <a:p>
            <a:r>
              <a:rPr lang="en-US" altLang="ja-JP" sz="1350" b="1" dirty="0">
                <a:solidFill>
                  <a:prstClr val="black"/>
                </a:solidFill>
              </a:rPr>
              <a:t>PC0</a:t>
            </a:r>
            <a:endParaRPr lang="ja-JP" altLang="en-US" sz="1350" b="1" dirty="0">
              <a:solidFill>
                <a:prstClr val="black"/>
              </a:solidFill>
            </a:endParaRPr>
          </a:p>
        </p:txBody>
      </p:sp>
      <p:sp>
        <p:nvSpPr>
          <p:cNvPr id="14" name="テキスト ボックス 13"/>
          <p:cNvSpPr txBox="1"/>
          <p:nvPr/>
        </p:nvSpPr>
        <p:spPr>
          <a:xfrm>
            <a:off x="6692613" y="2567211"/>
            <a:ext cx="529312" cy="300082"/>
          </a:xfrm>
          <a:prstGeom prst="rect">
            <a:avLst/>
          </a:prstGeom>
          <a:noFill/>
        </p:spPr>
        <p:txBody>
          <a:bodyPr wrap="none" rtlCol="0">
            <a:spAutoFit/>
          </a:bodyPr>
          <a:lstStyle/>
          <a:p>
            <a:r>
              <a:rPr lang="en-US" altLang="ja-JP" sz="1350" b="1" dirty="0">
                <a:solidFill>
                  <a:prstClr val="black"/>
                </a:solidFill>
              </a:rPr>
              <a:t>PC1</a:t>
            </a:r>
            <a:endParaRPr lang="ja-JP" altLang="en-US" sz="1350" b="1" dirty="0">
              <a:solidFill>
                <a:prstClr val="black"/>
              </a:solidFill>
            </a:endParaRPr>
          </a:p>
        </p:txBody>
      </p:sp>
      <p:sp>
        <p:nvSpPr>
          <p:cNvPr id="15" name="テキスト ボックス 14"/>
          <p:cNvSpPr txBox="1"/>
          <p:nvPr/>
        </p:nvSpPr>
        <p:spPr>
          <a:xfrm>
            <a:off x="4017306" y="2544418"/>
            <a:ext cx="849913" cy="300082"/>
          </a:xfrm>
          <a:prstGeom prst="rect">
            <a:avLst/>
          </a:prstGeom>
          <a:noFill/>
        </p:spPr>
        <p:txBody>
          <a:bodyPr wrap="none" rtlCol="0">
            <a:spAutoFit/>
          </a:bodyPr>
          <a:lstStyle/>
          <a:p>
            <a:r>
              <a:rPr lang="en-US" altLang="ja-JP" sz="1350" b="1" dirty="0">
                <a:solidFill>
                  <a:prstClr val="black"/>
                </a:solidFill>
              </a:rPr>
              <a:t>Router0</a:t>
            </a:r>
            <a:endParaRPr lang="ja-JP" altLang="en-US" sz="1350" b="1" dirty="0">
              <a:solidFill>
                <a:prstClr val="black"/>
              </a:solidFill>
            </a:endParaRPr>
          </a:p>
        </p:txBody>
      </p:sp>
      <p:sp>
        <p:nvSpPr>
          <p:cNvPr id="3" name="ドーナツ 2"/>
          <p:cNvSpPr/>
          <p:nvPr/>
        </p:nvSpPr>
        <p:spPr>
          <a:xfrm>
            <a:off x="1253635" y="2443333"/>
            <a:ext cx="1491464" cy="1542581"/>
          </a:xfrm>
          <a:prstGeom prst="donut">
            <a:avLst>
              <a:gd name="adj" fmla="val 89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solidFill>
                <a:prstClr val="black"/>
              </a:solidFill>
            </a:endParaRPr>
          </a:p>
        </p:txBody>
      </p:sp>
      <p:sp>
        <p:nvSpPr>
          <p:cNvPr id="13" name="ドーナツ 12"/>
          <p:cNvSpPr/>
          <p:nvPr/>
        </p:nvSpPr>
        <p:spPr>
          <a:xfrm>
            <a:off x="6180316" y="2475491"/>
            <a:ext cx="1491464" cy="1542581"/>
          </a:xfrm>
          <a:prstGeom prst="donut">
            <a:avLst>
              <a:gd name="adj" fmla="val 898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solidFill>
                <a:prstClr val="black"/>
              </a:solidFill>
            </a:endParaRPr>
          </a:p>
        </p:txBody>
      </p:sp>
      <p:sp>
        <p:nvSpPr>
          <p:cNvPr id="6" name="テキスト ボックス 5"/>
          <p:cNvSpPr txBox="1"/>
          <p:nvPr/>
        </p:nvSpPr>
        <p:spPr>
          <a:xfrm>
            <a:off x="1562420" y="1987826"/>
            <a:ext cx="877163" cy="369332"/>
          </a:xfrm>
          <a:prstGeom prst="rect">
            <a:avLst/>
          </a:prstGeom>
          <a:noFill/>
        </p:spPr>
        <p:txBody>
          <a:bodyPr wrap="none" rtlCol="0">
            <a:spAutoFit/>
          </a:bodyPr>
          <a:lstStyle/>
          <a:p>
            <a:r>
              <a:rPr lang="ja-JP" altLang="en-US" dirty="0">
                <a:solidFill>
                  <a:prstClr val="black"/>
                </a:solidFill>
              </a:rPr>
              <a:t>送信側</a:t>
            </a:r>
          </a:p>
        </p:txBody>
      </p:sp>
      <p:sp>
        <p:nvSpPr>
          <p:cNvPr id="8" name="テキスト ボックス 7"/>
          <p:cNvSpPr txBox="1"/>
          <p:nvPr/>
        </p:nvSpPr>
        <p:spPr>
          <a:xfrm>
            <a:off x="6518287" y="2001978"/>
            <a:ext cx="877163" cy="369332"/>
          </a:xfrm>
          <a:prstGeom prst="rect">
            <a:avLst/>
          </a:prstGeom>
          <a:noFill/>
        </p:spPr>
        <p:txBody>
          <a:bodyPr wrap="none" rtlCol="0">
            <a:spAutoFit/>
          </a:bodyPr>
          <a:lstStyle/>
          <a:p>
            <a:r>
              <a:rPr lang="ja-JP" altLang="en-US">
                <a:solidFill>
                  <a:prstClr val="black"/>
                </a:solidFill>
              </a:rPr>
              <a:t>受信側</a:t>
            </a:r>
            <a:endParaRPr lang="ja-JP" altLang="en-US" dirty="0">
              <a:solidFill>
                <a:prstClr val="black"/>
              </a:solidFill>
            </a:endParaRPr>
          </a:p>
        </p:txBody>
      </p:sp>
    </p:spTree>
    <p:extLst>
      <p:ext uri="{BB962C8B-B14F-4D97-AF65-F5344CB8AC3E}">
        <p14:creationId xmlns:p14="http://schemas.microsoft.com/office/powerpoint/2010/main" val="26383470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smtClean="0">
                <a:latin typeface="MS Gothic" charset="-128"/>
                <a:ea typeface="MS Gothic" charset="-128"/>
                <a:cs typeface="MS Gothic" charset="-128"/>
              </a:rPr>
              <a:t>判定システムの</a:t>
            </a:r>
            <a:r>
              <a:rPr lang="ja-JP" altLang="en-US" dirty="0">
                <a:latin typeface="MS Gothic" charset="-128"/>
                <a:ea typeface="MS Gothic" charset="-128"/>
                <a:cs typeface="MS Gothic" charset="-128"/>
              </a:rPr>
              <a:t>動作</a:t>
            </a:r>
            <a:endParaRPr kumimoji="1" lang="ja-JP" altLang="en-US" dirty="0">
              <a:latin typeface="MS Gothic" charset="-128"/>
              <a:ea typeface="MS Gothic" charset="-128"/>
              <a:cs typeface="MS Gothic"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1710" y="2739886"/>
            <a:ext cx="1156253" cy="1156253"/>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8215" y="2778347"/>
            <a:ext cx="1027044" cy="1027044"/>
          </a:xfrm>
          <a:prstGeom prst="rect">
            <a:avLst/>
          </a:prstGeom>
        </p:spPr>
      </p:pic>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5659" y="2813097"/>
            <a:ext cx="1156253" cy="1156253"/>
          </a:xfrm>
          <a:prstGeom prst="rect">
            <a:avLst/>
          </a:prstGeom>
        </p:spPr>
      </p:pic>
      <p:sp>
        <p:nvSpPr>
          <p:cNvPr id="10" name="正方形/長方形 9"/>
          <p:cNvSpPr/>
          <p:nvPr/>
        </p:nvSpPr>
        <p:spPr>
          <a:xfrm>
            <a:off x="2464904" y="3246781"/>
            <a:ext cx="1552402" cy="59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solidFill>
                <a:prstClr val="white"/>
              </a:solidFill>
            </a:endParaRPr>
          </a:p>
        </p:txBody>
      </p:sp>
      <p:sp>
        <p:nvSpPr>
          <p:cNvPr id="11" name="正方形/長方形 10"/>
          <p:cNvSpPr/>
          <p:nvPr/>
        </p:nvSpPr>
        <p:spPr>
          <a:xfrm>
            <a:off x="4868720" y="3246783"/>
            <a:ext cx="1571837" cy="59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solidFill>
                <a:prstClr val="white"/>
              </a:solidFill>
            </a:endParaRPr>
          </a:p>
        </p:txBody>
      </p:sp>
      <p:sp>
        <p:nvSpPr>
          <p:cNvPr id="12" name="テキスト ボックス 11"/>
          <p:cNvSpPr txBox="1"/>
          <p:nvPr/>
        </p:nvSpPr>
        <p:spPr>
          <a:xfrm>
            <a:off x="1779104" y="2544418"/>
            <a:ext cx="529312" cy="300082"/>
          </a:xfrm>
          <a:prstGeom prst="rect">
            <a:avLst/>
          </a:prstGeom>
          <a:noFill/>
        </p:spPr>
        <p:txBody>
          <a:bodyPr wrap="none" rtlCol="0">
            <a:spAutoFit/>
          </a:bodyPr>
          <a:lstStyle/>
          <a:p>
            <a:r>
              <a:rPr lang="en-US" altLang="ja-JP" sz="1350" b="1" dirty="0">
                <a:solidFill>
                  <a:prstClr val="black"/>
                </a:solidFill>
              </a:rPr>
              <a:t>PC0</a:t>
            </a:r>
            <a:endParaRPr lang="ja-JP" altLang="en-US" sz="1350" b="1" dirty="0">
              <a:solidFill>
                <a:prstClr val="black"/>
              </a:solidFill>
            </a:endParaRPr>
          </a:p>
        </p:txBody>
      </p:sp>
      <p:sp>
        <p:nvSpPr>
          <p:cNvPr id="14" name="テキスト ボックス 13"/>
          <p:cNvSpPr txBox="1"/>
          <p:nvPr/>
        </p:nvSpPr>
        <p:spPr>
          <a:xfrm>
            <a:off x="6692613" y="2567211"/>
            <a:ext cx="529312" cy="300082"/>
          </a:xfrm>
          <a:prstGeom prst="rect">
            <a:avLst/>
          </a:prstGeom>
          <a:noFill/>
        </p:spPr>
        <p:txBody>
          <a:bodyPr wrap="none" rtlCol="0">
            <a:spAutoFit/>
          </a:bodyPr>
          <a:lstStyle/>
          <a:p>
            <a:r>
              <a:rPr lang="en-US" altLang="ja-JP" sz="1350" b="1" dirty="0">
                <a:solidFill>
                  <a:prstClr val="black"/>
                </a:solidFill>
              </a:rPr>
              <a:t>PC1</a:t>
            </a:r>
            <a:endParaRPr lang="ja-JP" altLang="en-US" sz="1350" b="1" dirty="0">
              <a:solidFill>
                <a:prstClr val="black"/>
              </a:solidFill>
            </a:endParaRPr>
          </a:p>
        </p:txBody>
      </p:sp>
      <p:sp>
        <p:nvSpPr>
          <p:cNvPr id="15" name="テキスト ボックス 14"/>
          <p:cNvSpPr txBox="1"/>
          <p:nvPr/>
        </p:nvSpPr>
        <p:spPr>
          <a:xfrm>
            <a:off x="4017306" y="2544418"/>
            <a:ext cx="849913" cy="300082"/>
          </a:xfrm>
          <a:prstGeom prst="rect">
            <a:avLst/>
          </a:prstGeom>
          <a:noFill/>
        </p:spPr>
        <p:txBody>
          <a:bodyPr wrap="none" rtlCol="0">
            <a:spAutoFit/>
          </a:bodyPr>
          <a:lstStyle/>
          <a:p>
            <a:r>
              <a:rPr lang="en-US" altLang="ja-JP" sz="1350" b="1" dirty="0">
                <a:solidFill>
                  <a:prstClr val="black"/>
                </a:solidFill>
              </a:rPr>
              <a:t>Router0</a:t>
            </a:r>
            <a:endParaRPr lang="ja-JP" altLang="en-US" sz="1350" b="1" dirty="0">
              <a:solidFill>
                <a:prstClr val="black"/>
              </a:solidFill>
            </a:endParaRPr>
          </a:p>
        </p:txBody>
      </p:sp>
      <p:sp>
        <p:nvSpPr>
          <p:cNvPr id="3" name="テキスト ボックス 2"/>
          <p:cNvSpPr txBox="1"/>
          <p:nvPr/>
        </p:nvSpPr>
        <p:spPr>
          <a:xfrm>
            <a:off x="1113332" y="4124739"/>
            <a:ext cx="1399742" cy="300082"/>
          </a:xfrm>
          <a:prstGeom prst="rect">
            <a:avLst/>
          </a:prstGeom>
          <a:noFill/>
        </p:spPr>
        <p:txBody>
          <a:bodyPr wrap="none" rtlCol="0">
            <a:spAutoFit/>
          </a:bodyPr>
          <a:lstStyle/>
          <a:p>
            <a:r>
              <a:rPr lang="en-US" altLang="ja-JP" sz="1350" dirty="0">
                <a:solidFill>
                  <a:prstClr val="black"/>
                </a:solidFill>
              </a:rPr>
              <a:t>IP:192.168.1.10</a:t>
            </a:r>
            <a:endParaRPr lang="ja-JP" altLang="en-US" sz="1350" dirty="0">
              <a:solidFill>
                <a:prstClr val="black"/>
              </a:solidFill>
            </a:endParaRPr>
          </a:p>
        </p:txBody>
      </p:sp>
      <p:sp>
        <p:nvSpPr>
          <p:cNvPr id="6" name="テキスト ボックス 5"/>
          <p:cNvSpPr txBox="1"/>
          <p:nvPr/>
        </p:nvSpPr>
        <p:spPr>
          <a:xfrm>
            <a:off x="738821" y="4353339"/>
            <a:ext cx="2350323" cy="300082"/>
          </a:xfrm>
          <a:prstGeom prst="rect">
            <a:avLst/>
          </a:prstGeom>
          <a:noFill/>
        </p:spPr>
        <p:txBody>
          <a:bodyPr wrap="none" rtlCol="0">
            <a:spAutoFit/>
          </a:bodyPr>
          <a:lstStyle/>
          <a:p>
            <a:r>
              <a:rPr lang="ja-JP" altLang="en-US" sz="1350" dirty="0">
                <a:solidFill>
                  <a:prstClr val="black"/>
                </a:solidFill>
              </a:rPr>
              <a:t>ネクストホップ</a:t>
            </a:r>
            <a:r>
              <a:rPr lang="en-US" altLang="ja-JP" sz="1350" dirty="0">
                <a:solidFill>
                  <a:prstClr val="black"/>
                </a:solidFill>
              </a:rPr>
              <a:t>:192.168.1.1</a:t>
            </a:r>
            <a:endParaRPr lang="ja-JP" altLang="en-US" sz="1350" dirty="0">
              <a:solidFill>
                <a:prstClr val="black"/>
              </a:solidFill>
            </a:endParaRPr>
          </a:p>
        </p:txBody>
      </p:sp>
      <p:sp>
        <p:nvSpPr>
          <p:cNvPr id="8" name="テキスト ボックス 7"/>
          <p:cNvSpPr txBox="1"/>
          <p:nvPr/>
        </p:nvSpPr>
        <p:spPr>
          <a:xfrm>
            <a:off x="3669994" y="4107758"/>
            <a:ext cx="1399742" cy="507831"/>
          </a:xfrm>
          <a:prstGeom prst="rect">
            <a:avLst/>
          </a:prstGeom>
          <a:noFill/>
        </p:spPr>
        <p:txBody>
          <a:bodyPr wrap="none" rtlCol="0">
            <a:spAutoFit/>
          </a:bodyPr>
          <a:lstStyle/>
          <a:p>
            <a:r>
              <a:rPr lang="en-US" altLang="ja-JP" sz="1350" dirty="0">
                <a:solidFill>
                  <a:prstClr val="black"/>
                </a:solidFill>
              </a:rPr>
              <a:t>IP1:192.168.1.1</a:t>
            </a:r>
          </a:p>
          <a:p>
            <a:r>
              <a:rPr lang="en-US" altLang="ja-JP" sz="1350" dirty="0">
                <a:solidFill>
                  <a:prstClr val="black"/>
                </a:solidFill>
              </a:rPr>
              <a:t>IP2:192.168.2.1</a:t>
            </a:r>
            <a:endParaRPr lang="ja-JP" altLang="en-US" sz="1350" dirty="0">
              <a:solidFill>
                <a:prstClr val="black"/>
              </a:solidFill>
            </a:endParaRPr>
          </a:p>
        </p:txBody>
      </p:sp>
      <p:sp>
        <p:nvSpPr>
          <p:cNvPr id="9" name="テキスト ボックス 8"/>
          <p:cNvSpPr txBox="1"/>
          <p:nvPr/>
        </p:nvSpPr>
        <p:spPr>
          <a:xfrm>
            <a:off x="3177626" y="4591209"/>
            <a:ext cx="2435282" cy="300082"/>
          </a:xfrm>
          <a:prstGeom prst="rect">
            <a:avLst/>
          </a:prstGeom>
          <a:noFill/>
        </p:spPr>
        <p:txBody>
          <a:bodyPr wrap="none" rtlCol="0">
            <a:spAutoFit/>
          </a:bodyPr>
          <a:lstStyle/>
          <a:p>
            <a:r>
              <a:rPr lang="ja-JP" altLang="en-US" sz="1350">
                <a:solidFill>
                  <a:prstClr val="black"/>
                </a:solidFill>
              </a:rPr>
              <a:t>ルーティングテーブル（略）</a:t>
            </a:r>
            <a:endParaRPr lang="ja-JP" altLang="en-US" sz="1350" dirty="0">
              <a:solidFill>
                <a:prstClr val="black"/>
              </a:solidFill>
            </a:endParaRPr>
          </a:p>
        </p:txBody>
      </p:sp>
      <p:sp>
        <p:nvSpPr>
          <p:cNvPr id="17" name="テキスト ボックス 16"/>
          <p:cNvSpPr txBox="1"/>
          <p:nvPr/>
        </p:nvSpPr>
        <p:spPr>
          <a:xfrm>
            <a:off x="6160339" y="4093021"/>
            <a:ext cx="1399742" cy="300082"/>
          </a:xfrm>
          <a:prstGeom prst="rect">
            <a:avLst/>
          </a:prstGeom>
          <a:noFill/>
        </p:spPr>
        <p:txBody>
          <a:bodyPr wrap="none" rtlCol="0">
            <a:spAutoFit/>
          </a:bodyPr>
          <a:lstStyle/>
          <a:p>
            <a:r>
              <a:rPr lang="en-US" altLang="ja-JP" sz="1350" dirty="0">
                <a:solidFill>
                  <a:prstClr val="black"/>
                </a:solidFill>
              </a:rPr>
              <a:t>IP:192.168.2.10</a:t>
            </a:r>
            <a:endParaRPr lang="ja-JP" altLang="en-US" sz="1350" dirty="0">
              <a:solidFill>
                <a:prstClr val="black"/>
              </a:solidFill>
            </a:endParaRPr>
          </a:p>
        </p:txBody>
      </p:sp>
      <p:sp>
        <p:nvSpPr>
          <p:cNvPr id="18" name="テキスト ボックス 17"/>
          <p:cNvSpPr txBox="1"/>
          <p:nvPr/>
        </p:nvSpPr>
        <p:spPr>
          <a:xfrm>
            <a:off x="5782508" y="4356862"/>
            <a:ext cx="2350323" cy="300082"/>
          </a:xfrm>
          <a:prstGeom prst="rect">
            <a:avLst/>
          </a:prstGeom>
          <a:noFill/>
        </p:spPr>
        <p:txBody>
          <a:bodyPr wrap="none" rtlCol="0">
            <a:spAutoFit/>
          </a:bodyPr>
          <a:lstStyle/>
          <a:p>
            <a:r>
              <a:rPr lang="ja-JP" altLang="en-US" sz="1350" dirty="0">
                <a:solidFill>
                  <a:prstClr val="black"/>
                </a:solidFill>
              </a:rPr>
              <a:t>ネクストホップ</a:t>
            </a:r>
            <a:r>
              <a:rPr lang="en-US" altLang="ja-JP" sz="1350" dirty="0">
                <a:solidFill>
                  <a:prstClr val="black"/>
                </a:solidFill>
              </a:rPr>
              <a:t>:192.168.2.1</a:t>
            </a:r>
            <a:endParaRPr lang="ja-JP" altLang="en-US" sz="1350" dirty="0">
              <a:solidFill>
                <a:prstClr val="black"/>
              </a:solidFill>
            </a:endParaRPr>
          </a:p>
        </p:txBody>
      </p:sp>
      <p:sp>
        <p:nvSpPr>
          <p:cNvPr id="19" name="正方形/長方形 18"/>
          <p:cNvSpPr/>
          <p:nvPr/>
        </p:nvSpPr>
        <p:spPr>
          <a:xfrm>
            <a:off x="1143149" y="4124740"/>
            <a:ext cx="1321755" cy="228600"/>
          </a:xfrm>
          <a:prstGeom prst="rect">
            <a:avLst/>
          </a:prstGeom>
          <a:solidFill>
            <a:srgbClr val="FFC000">
              <a:alpha val="4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solidFill>
                <a:prstClr val="white"/>
              </a:solidFill>
            </a:endParaRPr>
          </a:p>
        </p:txBody>
      </p:sp>
      <p:sp>
        <p:nvSpPr>
          <p:cNvPr id="20" name="正方形/長方形 19"/>
          <p:cNvSpPr/>
          <p:nvPr/>
        </p:nvSpPr>
        <p:spPr>
          <a:xfrm>
            <a:off x="747367" y="4393103"/>
            <a:ext cx="2285852" cy="187167"/>
          </a:xfrm>
          <a:prstGeom prst="rect">
            <a:avLst/>
          </a:prstGeom>
          <a:solidFill>
            <a:srgbClr val="FFC000">
              <a:alpha val="4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solidFill>
                <a:prstClr val="white"/>
              </a:solidFill>
            </a:endParaRPr>
          </a:p>
        </p:txBody>
      </p:sp>
      <p:sp>
        <p:nvSpPr>
          <p:cNvPr id="21" name="正方形/長方形 20"/>
          <p:cNvSpPr/>
          <p:nvPr/>
        </p:nvSpPr>
        <p:spPr>
          <a:xfrm>
            <a:off x="3669995" y="4124739"/>
            <a:ext cx="1351572" cy="207009"/>
          </a:xfrm>
          <a:prstGeom prst="rect">
            <a:avLst/>
          </a:prstGeom>
          <a:solidFill>
            <a:srgbClr val="FFC000">
              <a:alpha val="4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solidFill>
                <a:prstClr val="white"/>
              </a:solidFill>
            </a:endParaRPr>
          </a:p>
        </p:txBody>
      </p:sp>
      <p:sp>
        <p:nvSpPr>
          <p:cNvPr id="13" name="テキスト ボックス 12"/>
          <p:cNvSpPr txBox="1"/>
          <p:nvPr/>
        </p:nvSpPr>
        <p:spPr>
          <a:xfrm>
            <a:off x="1716972" y="1689441"/>
            <a:ext cx="5262979" cy="369332"/>
          </a:xfrm>
          <a:prstGeom prst="rect">
            <a:avLst/>
          </a:prstGeom>
          <a:noFill/>
        </p:spPr>
        <p:txBody>
          <a:bodyPr wrap="none" rtlCol="0">
            <a:spAutoFit/>
          </a:bodyPr>
          <a:lstStyle/>
          <a:p>
            <a:r>
              <a:rPr lang="ja-JP" altLang="en-US" dirty="0">
                <a:solidFill>
                  <a:prstClr val="black"/>
                </a:solidFill>
              </a:rPr>
              <a:t>これらを参照</a:t>
            </a:r>
            <a:r>
              <a:rPr lang="ja-JP" altLang="en-US">
                <a:solidFill>
                  <a:prstClr val="black"/>
                </a:solidFill>
              </a:rPr>
              <a:t>し、正しく設定されているかを確認</a:t>
            </a:r>
            <a:endParaRPr lang="ja-JP" altLang="en-US" dirty="0">
              <a:solidFill>
                <a:prstClr val="black"/>
              </a:solidFill>
            </a:endParaRPr>
          </a:p>
        </p:txBody>
      </p:sp>
    </p:spTree>
    <p:extLst>
      <p:ext uri="{BB962C8B-B14F-4D97-AF65-F5344CB8AC3E}">
        <p14:creationId xmlns:p14="http://schemas.microsoft.com/office/powerpoint/2010/main" val="5807917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smtClean="0">
                <a:latin typeface="MS Gothic" charset="-128"/>
                <a:ea typeface="MS Gothic" charset="-128"/>
                <a:cs typeface="MS Gothic" charset="-128"/>
              </a:rPr>
              <a:t>判定システムの</a:t>
            </a:r>
            <a:r>
              <a:rPr lang="ja-JP" altLang="en-US" dirty="0">
                <a:latin typeface="MS Gothic" charset="-128"/>
                <a:ea typeface="MS Gothic" charset="-128"/>
                <a:cs typeface="MS Gothic" charset="-128"/>
              </a:rPr>
              <a:t>動作</a:t>
            </a:r>
            <a:endParaRPr kumimoji="1" lang="ja-JP" altLang="en-US" dirty="0">
              <a:latin typeface="MS Gothic" charset="-128"/>
              <a:ea typeface="MS Gothic" charset="-128"/>
              <a:cs typeface="MS Gothic"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1710" y="2739886"/>
            <a:ext cx="1156253" cy="1156253"/>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8215" y="2778347"/>
            <a:ext cx="1027044" cy="1027044"/>
          </a:xfrm>
          <a:prstGeom prst="rect">
            <a:avLst/>
          </a:prstGeom>
        </p:spPr>
      </p:pic>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5659" y="2813097"/>
            <a:ext cx="1156253" cy="1156253"/>
          </a:xfrm>
          <a:prstGeom prst="rect">
            <a:avLst/>
          </a:prstGeom>
        </p:spPr>
      </p:pic>
      <p:sp>
        <p:nvSpPr>
          <p:cNvPr id="10" name="正方形/長方形 9"/>
          <p:cNvSpPr/>
          <p:nvPr/>
        </p:nvSpPr>
        <p:spPr>
          <a:xfrm>
            <a:off x="2464904" y="3246781"/>
            <a:ext cx="1552402" cy="59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solidFill>
                <a:prstClr val="white"/>
              </a:solidFill>
            </a:endParaRPr>
          </a:p>
        </p:txBody>
      </p:sp>
      <p:sp>
        <p:nvSpPr>
          <p:cNvPr id="11" name="正方形/長方形 10"/>
          <p:cNvSpPr/>
          <p:nvPr/>
        </p:nvSpPr>
        <p:spPr>
          <a:xfrm>
            <a:off x="4868720" y="3246783"/>
            <a:ext cx="1571837" cy="59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solidFill>
                <a:prstClr val="white"/>
              </a:solidFill>
            </a:endParaRPr>
          </a:p>
        </p:txBody>
      </p:sp>
      <p:sp>
        <p:nvSpPr>
          <p:cNvPr id="12" name="テキスト ボックス 11"/>
          <p:cNvSpPr txBox="1"/>
          <p:nvPr/>
        </p:nvSpPr>
        <p:spPr>
          <a:xfrm>
            <a:off x="1779104" y="2544418"/>
            <a:ext cx="529312" cy="300082"/>
          </a:xfrm>
          <a:prstGeom prst="rect">
            <a:avLst/>
          </a:prstGeom>
          <a:noFill/>
        </p:spPr>
        <p:txBody>
          <a:bodyPr wrap="none" rtlCol="0">
            <a:spAutoFit/>
          </a:bodyPr>
          <a:lstStyle/>
          <a:p>
            <a:r>
              <a:rPr lang="en-US" altLang="ja-JP" sz="1350" b="1" dirty="0">
                <a:solidFill>
                  <a:prstClr val="black"/>
                </a:solidFill>
              </a:rPr>
              <a:t>PC0</a:t>
            </a:r>
            <a:endParaRPr lang="ja-JP" altLang="en-US" sz="1350" b="1" dirty="0">
              <a:solidFill>
                <a:prstClr val="black"/>
              </a:solidFill>
            </a:endParaRPr>
          </a:p>
        </p:txBody>
      </p:sp>
      <p:sp>
        <p:nvSpPr>
          <p:cNvPr id="14" name="テキスト ボックス 13"/>
          <p:cNvSpPr txBox="1"/>
          <p:nvPr/>
        </p:nvSpPr>
        <p:spPr>
          <a:xfrm>
            <a:off x="6692613" y="2567211"/>
            <a:ext cx="529312" cy="300082"/>
          </a:xfrm>
          <a:prstGeom prst="rect">
            <a:avLst/>
          </a:prstGeom>
          <a:noFill/>
        </p:spPr>
        <p:txBody>
          <a:bodyPr wrap="none" rtlCol="0">
            <a:spAutoFit/>
          </a:bodyPr>
          <a:lstStyle/>
          <a:p>
            <a:r>
              <a:rPr lang="en-US" altLang="ja-JP" sz="1350" b="1" dirty="0">
                <a:solidFill>
                  <a:prstClr val="black"/>
                </a:solidFill>
              </a:rPr>
              <a:t>PC1</a:t>
            </a:r>
            <a:endParaRPr lang="ja-JP" altLang="en-US" sz="1350" b="1" dirty="0">
              <a:solidFill>
                <a:prstClr val="black"/>
              </a:solidFill>
            </a:endParaRPr>
          </a:p>
        </p:txBody>
      </p:sp>
      <p:sp>
        <p:nvSpPr>
          <p:cNvPr id="15" name="テキスト ボックス 14"/>
          <p:cNvSpPr txBox="1"/>
          <p:nvPr/>
        </p:nvSpPr>
        <p:spPr>
          <a:xfrm>
            <a:off x="4017306" y="2544418"/>
            <a:ext cx="849913" cy="300082"/>
          </a:xfrm>
          <a:prstGeom prst="rect">
            <a:avLst/>
          </a:prstGeom>
          <a:noFill/>
        </p:spPr>
        <p:txBody>
          <a:bodyPr wrap="none" rtlCol="0">
            <a:spAutoFit/>
          </a:bodyPr>
          <a:lstStyle/>
          <a:p>
            <a:r>
              <a:rPr lang="en-US" altLang="ja-JP" sz="1350" b="1" dirty="0">
                <a:solidFill>
                  <a:prstClr val="black"/>
                </a:solidFill>
              </a:rPr>
              <a:t>Router0</a:t>
            </a:r>
            <a:endParaRPr lang="ja-JP" altLang="en-US" sz="1350" b="1" dirty="0">
              <a:solidFill>
                <a:prstClr val="black"/>
              </a:solidFill>
            </a:endParaRPr>
          </a:p>
        </p:txBody>
      </p:sp>
      <p:sp>
        <p:nvSpPr>
          <p:cNvPr id="3" name="ドーナツ 2"/>
          <p:cNvSpPr/>
          <p:nvPr/>
        </p:nvSpPr>
        <p:spPr>
          <a:xfrm>
            <a:off x="3641271" y="2426769"/>
            <a:ext cx="1491464" cy="1542581"/>
          </a:xfrm>
          <a:prstGeom prst="donut">
            <a:avLst>
              <a:gd name="adj" fmla="val 89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solidFill>
                <a:prstClr val="black"/>
              </a:solidFill>
            </a:endParaRPr>
          </a:p>
        </p:txBody>
      </p:sp>
      <p:sp>
        <p:nvSpPr>
          <p:cNvPr id="13" name="ドーナツ 12"/>
          <p:cNvSpPr/>
          <p:nvPr/>
        </p:nvSpPr>
        <p:spPr>
          <a:xfrm>
            <a:off x="6180316" y="2475491"/>
            <a:ext cx="1491464" cy="1542581"/>
          </a:xfrm>
          <a:prstGeom prst="donut">
            <a:avLst>
              <a:gd name="adj" fmla="val 898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solidFill>
                <a:prstClr val="black"/>
              </a:solidFill>
            </a:endParaRPr>
          </a:p>
        </p:txBody>
      </p:sp>
      <p:sp>
        <p:nvSpPr>
          <p:cNvPr id="6" name="テキスト ボックス 5"/>
          <p:cNvSpPr txBox="1"/>
          <p:nvPr/>
        </p:nvSpPr>
        <p:spPr>
          <a:xfrm>
            <a:off x="4004082" y="2015500"/>
            <a:ext cx="877163" cy="369332"/>
          </a:xfrm>
          <a:prstGeom prst="rect">
            <a:avLst/>
          </a:prstGeom>
          <a:noFill/>
        </p:spPr>
        <p:txBody>
          <a:bodyPr wrap="none" rtlCol="0">
            <a:spAutoFit/>
          </a:bodyPr>
          <a:lstStyle/>
          <a:p>
            <a:r>
              <a:rPr lang="ja-JP" altLang="en-US" dirty="0">
                <a:solidFill>
                  <a:prstClr val="black"/>
                </a:solidFill>
              </a:rPr>
              <a:t>送信側</a:t>
            </a:r>
          </a:p>
        </p:txBody>
      </p:sp>
      <p:sp>
        <p:nvSpPr>
          <p:cNvPr id="8" name="テキスト ボックス 7"/>
          <p:cNvSpPr txBox="1"/>
          <p:nvPr/>
        </p:nvSpPr>
        <p:spPr>
          <a:xfrm>
            <a:off x="6518287" y="2001978"/>
            <a:ext cx="877163" cy="369332"/>
          </a:xfrm>
          <a:prstGeom prst="rect">
            <a:avLst/>
          </a:prstGeom>
          <a:noFill/>
        </p:spPr>
        <p:txBody>
          <a:bodyPr wrap="none" rtlCol="0">
            <a:spAutoFit/>
          </a:bodyPr>
          <a:lstStyle/>
          <a:p>
            <a:r>
              <a:rPr lang="ja-JP" altLang="en-US">
                <a:solidFill>
                  <a:prstClr val="black"/>
                </a:solidFill>
              </a:rPr>
              <a:t>受信側</a:t>
            </a:r>
            <a:endParaRPr lang="ja-JP" altLang="en-US" dirty="0">
              <a:solidFill>
                <a:prstClr val="black"/>
              </a:solidFill>
            </a:endParaRPr>
          </a:p>
        </p:txBody>
      </p:sp>
    </p:spTree>
    <p:extLst>
      <p:ext uri="{BB962C8B-B14F-4D97-AF65-F5344CB8AC3E}">
        <p14:creationId xmlns:p14="http://schemas.microsoft.com/office/powerpoint/2010/main" val="42725957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b="1" dirty="0" smtClean="0">
                <a:latin typeface="MS Gothic" charset="-128"/>
                <a:ea typeface="MS Gothic" charset="-128"/>
                <a:cs typeface="MS Gothic" charset="-128"/>
              </a:rPr>
              <a:t>研究背景</a:t>
            </a:r>
            <a:endParaRPr kumimoji="1" lang="ja-JP" altLang="en-US" b="1" dirty="0">
              <a:latin typeface="MS Gothic" charset="-128"/>
              <a:ea typeface="MS Gothic" charset="-128"/>
              <a:cs typeface="MS Gothic" charset="-128"/>
            </a:endParaRPr>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2521430939"/>
              </p:ext>
            </p:extLst>
          </p:nvPr>
        </p:nvGraphicFramePr>
        <p:xfrm>
          <a:off x="1002542" y="2502221"/>
          <a:ext cx="1955042" cy="7393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図形グループ 7"/>
          <p:cNvGrpSpPr/>
          <p:nvPr/>
        </p:nvGrpSpPr>
        <p:grpSpPr>
          <a:xfrm>
            <a:off x="2707379" y="2502332"/>
            <a:ext cx="1848125" cy="739250"/>
            <a:chOff x="0" y="147"/>
            <a:chExt cx="2464167" cy="985667"/>
          </a:xfrm>
        </p:grpSpPr>
        <p:sp>
          <p:nvSpPr>
            <p:cNvPr id="9" name="山形 8"/>
            <p:cNvSpPr/>
            <p:nvPr/>
          </p:nvSpPr>
          <p:spPr>
            <a:xfrm>
              <a:off x="0" y="147"/>
              <a:ext cx="2464167" cy="985667"/>
            </a:xfrm>
            <a:prstGeom prst="chevron">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 name="山形 4"/>
            <p:cNvSpPr/>
            <p:nvPr/>
          </p:nvSpPr>
          <p:spPr>
            <a:xfrm>
              <a:off x="492834" y="147"/>
              <a:ext cx="1478500" cy="9856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955" tIns="10478" rIns="0" bIns="10478" numCol="1" spcCol="1270" anchor="ctr" anchorCtr="0">
              <a:noAutofit/>
            </a:bodyPr>
            <a:lstStyle/>
            <a:p>
              <a:pPr algn="ctr" defTabSz="733425">
                <a:lnSpc>
                  <a:spcPct val="90000"/>
                </a:lnSpc>
                <a:spcBef>
                  <a:spcPct val="0"/>
                </a:spcBef>
                <a:spcAft>
                  <a:spcPct val="35000"/>
                </a:spcAft>
              </a:pPr>
              <a:r>
                <a:rPr lang="ja-JP" altLang="en-US" sz="1650" b="1" dirty="0">
                  <a:solidFill>
                    <a:prstClr val="white"/>
                  </a:solidFill>
                </a:rPr>
                <a:t>基本学習</a:t>
              </a:r>
            </a:p>
          </p:txBody>
        </p:sp>
      </p:grpSp>
      <p:grpSp>
        <p:nvGrpSpPr>
          <p:cNvPr id="11" name="図形グループ 10"/>
          <p:cNvGrpSpPr/>
          <p:nvPr/>
        </p:nvGrpSpPr>
        <p:grpSpPr>
          <a:xfrm>
            <a:off x="4412216" y="2502221"/>
            <a:ext cx="1848125" cy="739250"/>
            <a:chOff x="0" y="147"/>
            <a:chExt cx="2464167" cy="985667"/>
          </a:xfrm>
        </p:grpSpPr>
        <p:sp>
          <p:nvSpPr>
            <p:cNvPr id="12" name="山形 11"/>
            <p:cNvSpPr/>
            <p:nvPr/>
          </p:nvSpPr>
          <p:spPr>
            <a:xfrm>
              <a:off x="0" y="147"/>
              <a:ext cx="2464167" cy="985667"/>
            </a:xfrm>
            <a:prstGeom prst="chevron">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ja-JP" altLang="en-US" sz="1350" dirty="0">
                <a:solidFill>
                  <a:prstClr val="white"/>
                </a:solidFill>
              </a:endParaRPr>
            </a:p>
          </p:txBody>
        </p:sp>
        <p:sp>
          <p:nvSpPr>
            <p:cNvPr id="13" name="山形 4"/>
            <p:cNvSpPr/>
            <p:nvPr/>
          </p:nvSpPr>
          <p:spPr>
            <a:xfrm>
              <a:off x="492834" y="147"/>
              <a:ext cx="1478500" cy="9856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955" tIns="10478" rIns="0" bIns="10478" numCol="1" spcCol="1270" anchor="ctr" anchorCtr="0">
              <a:noAutofit/>
            </a:bodyPr>
            <a:lstStyle/>
            <a:p>
              <a:pPr algn="ctr" defTabSz="733425">
                <a:lnSpc>
                  <a:spcPct val="90000"/>
                </a:lnSpc>
                <a:spcBef>
                  <a:spcPct val="0"/>
                </a:spcBef>
                <a:spcAft>
                  <a:spcPct val="35000"/>
                </a:spcAft>
              </a:pPr>
              <a:r>
                <a:rPr lang="ja-JP" altLang="en-US" sz="1650" b="1" dirty="0">
                  <a:solidFill>
                    <a:prstClr val="white"/>
                  </a:solidFill>
                </a:rPr>
                <a:t>実践学習</a:t>
              </a:r>
            </a:p>
          </p:txBody>
        </p:sp>
      </p:grpSp>
      <p:grpSp>
        <p:nvGrpSpPr>
          <p:cNvPr id="14" name="図形グループ 13"/>
          <p:cNvGrpSpPr/>
          <p:nvPr/>
        </p:nvGrpSpPr>
        <p:grpSpPr>
          <a:xfrm>
            <a:off x="3865163" y="1893582"/>
            <a:ext cx="4237438" cy="1347889"/>
            <a:chOff x="492834" y="147"/>
            <a:chExt cx="5649917" cy="1797185"/>
          </a:xfrm>
        </p:grpSpPr>
        <p:sp>
          <p:nvSpPr>
            <p:cNvPr id="15" name="山形 14"/>
            <p:cNvSpPr/>
            <p:nvPr/>
          </p:nvSpPr>
          <p:spPr>
            <a:xfrm>
              <a:off x="3515047" y="811665"/>
              <a:ext cx="2627704" cy="985667"/>
            </a:xfrm>
            <a:prstGeom prst="chevron">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US" altLang="ja-JP" sz="1500" dirty="0">
                <a:solidFill>
                  <a:prstClr val="white"/>
                </a:solidFill>
              </a:endParaRPr>
            </a:p>
            <a:p>
              <a:r>
                <a:rPr lang="ja-JP" altLang="en-US" sz="1650" b="1" dirty="0">
                  <a:solidFill>
                    <a:prstClr val="white"/>
                  </a:solidFill>
                </a:rPr>
                <a:t>評価・採点</a:t>
              </a:r>
            </a:p>
          </p:txBody>
        </p:sp>
        <p:sp>
          <p:nvSpPr>
            <p:cNvPr id="16" name="山形 4"/>
            <p:cNvSpPr/>
            <p:nvPr/>
          </p:nvSpPr>
          <p:spPr>
            <a:xfrm>
              <a:off x="492834" y="147"/>
              <a:ext cx="1478500" cy="9856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955" tIns="10478" rIns="0" bIns="10478" numCol="1" spcCol="1270" anchor="ctr" anchorCtr="0">
              <a:noAutofit/>
            </a:bodyPr>
            <a:lstStyle/>
            <a:p>
              <a:pPr algn="ctr" defTabSz="733425">
                <a:lnSpc>
                  <a:spcPct val="90000"/>
                </a:lnSpc>
                <a:spcBef>
                  <a:spcPct val="0"/>
                </a:spcBef>
                <a:spcAft>
                  <a:spcPct val="35000"/>
                </a:spcAft>
              </a:pPr>
              <a:r>
                <a:rPr lang="ja-JP" altLang="en-US" sz="1650" dirty="0">
                  <a:solidFill>
                    <a:prstClr val="white"/>
                  </a:solidFill>
                </a:rPr>
                <a:t>用語学習</a:t>
              </a:r>
            </a:p>
          </p:txBody>
        </p:sp>
      </p:grpSp>
      <p:sp>
        <p:nvSpPr>
          <p:cNvPr id="18" name="テキスト ボックス 17"/>
          <p:cNvSpPr txBox="1"/>
          <p:nvPr/>
        </p:nvSpPr>
        <p:spPr>
          <a:xfrm>
            <a:off x="767686" y="1688911"/>
            <a:ext cx="4762842" cy="415498"/>
          </a:xfrm>
          <a:prstGeom prst="rect">
            <a:avLst/>
          </a:prstGeom>
          <a:noFill/>
        </p:spPr>
        <p:txBody>
          <a:bodyPr wrap="none" rtlCol="0">
            <a:spAutoFit/>
          </a:bodyPr>
          <a:lstStyle/>
          <a:p>
            <a:r>
              <a:rPr lang="ja-JP" altLang="en-US" sz="2100" dirty="0">
                <a:solidFill>
                  <a:prstClr val="black"/>
                </a:solidFill>
                <a:latin typeface="MS Gothic" charset="-128"/>
                <a:ea typeface="MS Gothic" charset="-128"/>
                <a:cs typeface="MS Gothic" charset="-128"/>
              </a:rPr>
              <a:t>ネットワーク技術の自己学習プロセス</a:t>
            </a:r>
          </a:p>
        </p:txBody>
      </p:sp>
      <p:pic>
        <p:nvPicPr>
          <p:cNvPr id="19" name="図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21692" y="3377214"/>
            <a:ext cx="777875" cy="1234723"/>
          </a:xfrm>
          <a:prstGeom prst="rect">
            <a:avLst/>
          </a:prstGeom>
        </p:spPr>
      </p:pic>
      <p:pic>
        <p:nvPicPr>
          <p:cNvPr id="21" name="図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57584" y="3377214"/>
            <a:ext cx="1041400" cy="1041400"/>
          </a:xfrm>
          <a:prstGeom prst="rect">
            <a:avLst/>
          </a:prstGeom>
        </p:spPr>
      </p:pic>
      <p:pic>
        <p:nvPicPr>
          <p:cNvPr id="22" name="図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73619" y="3216088"/>
            <a:ext cx="1580114" cy="1268042"/>
          </a:xfrm>
          <a:prstGeom prst="rect">
            <a:avLst/>
          </a:prstGeom>
        </p:spPr>
      </p:pic>
      <p:pic>
        <p:nvPicPr>
          <p:cNvPr id="23" name="図 2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574784" y="3251341"/>
            <a:ext cx="1084854" cy="1232789"/>
          </a:xfrm>
          <a:prstGeom prst="rect">
            <a:avLst/>
          </a:prstGeom>
        </p:spPr>
      </p:pic>
      <p:sp>
        <p:nvSpPr>
          <p:cNvPr id="25" name="テキスト ボックス 24"/>
          <p:cNvSpPr txBox="1"/>
          <p:nvPr/>
        </p:nvSpPr>
        <p:spPr>
          <a:xfrm>
            <a:off x="1063922" y="4747567"/>
            <a:ext cx="1569660" cy="300082"/>
          </a:xfrm>
          <a:prstGeom prst="rect">
            <a:avLst/>
          </a:prstGeom>
          <a:noFill/>
        </p:spPr>
        <p:txBody>
          <a:bodyPr wrap="none" rtlCol="0">
            <a:spAutoFit/>
          </a:bodyPr>
          <a:lstStyle/>
          <a:p>
            <a:r>
              <a:rPr lang="ja-JP" altLang="en-US" sz="1350" b="1" dirty="0">
                <a:solidFill>
                  <a:prstClr val="black"/>
                </a:solidFill>
              </a:rPr>
              <a:t>専門用語を覚える</a:t>
            </a:r>
          </a:p>
        </p:txBody>
      </p:sp>
      <p:sp>
        <p:nvSpPr>
          <p:cNvPr id="27" name="テキスト ボックス 26"/>
          <p:cNvSpPr txBox="1"/>
          <p:nvPr/>
        </p:nvSpPr>
        <p:spPr>
          <a:xfrm>
            <a:off x="2959100" y="4749800"/>
            <a:ext cx="1050288" cy="300082"/>
          </a:xfrm>
          <a:prstGeom prst="rect">
            <a:avLst/>
          </a:prstGeom>
          <a:noFill/>
        </p:spPr>
        <p:txBody>
          <a:bodyPr wrap="none" rtlCol="0">
            <a:spAutoFit/>
          </a:bodyPr>
          <a:lstStyle/>
          <a:p>
            <a:r>
              <a:rPr lang="ja-JP" altLang="en-US" sz="1350" b="1" dirty="0">
                <a:solidFill>
                  <a:prstClr val="black"/>
                </a:solidFill>
              </a:rPr>
              <a:t>問題を解く</a:t>
            </a:r>
          </a:p>
        </p:txBody>
      </p:sp>
      <p:sp>
        <p:nvSpPr>
          <p:cNvPr id="28" name="テキスト ボックス 27"/>
          <p:cNvSpPr txBox="1"/>
          <p:nvPr/>
        </p:nvSpPr>
        <p:spPr>
          <a:xfrm>
            <a:off x="4508500" y="4711700"/>
            <a:ext cx="1050288" cy="300082"/>
          </a:xfrm>
          <a:prstGeom prst="rect">
            <a:avLst/>
          </a:prstGeom>
          <a:noFill/>
        </p:spPr>
        <p:txBody>
          <a:bodyPr wrap="none" rtlCol="0">
            <a:spAutoFit/>
          </a:bodyPr>
          <a:lstStyle/>
          <a:p>
            <a:r>
              <a:rPr lang="ja-JP" altLang="en-US" sz="1350" b="1" dirty="0">
                <a:solidFill>
                  <a:prstClr val="black"/>
                </a:solidFill>
              </a:rPr>
              <a:t>手を動かす</a:t>
            </a:r>
          </a:p>
        </p:txBody>
      </p:sp>
      <p:sp>
        <p:nvSpPr>
          <p:cNvPr id="29" name="テキスト ボックス 28"/>
          <p:cNvSpPr txBox="1"/>
          <p:nvPr/>
        </p:nvSpPr>
        <p:spPr>
          <a:xfrm>
            <a:off x="6527800" y="4762500"/>
            <a:ext cx="1569660" cy="300082"/>
          </a:xfrm>
          <a:prstGeom prst="rect">
            <a:avLst/>
          </a:prstGeom>
          <a:noFill/>
        </p:spPr>
        <p:txBody>
          <a:bodyPr wrap="none" rtlCol="0">
            <a:spAutoFit/>
          </a:bodyPr>
          <a:lstStyle/>
          <a:p>
            <a:r>
              <a:rPr lang="ja-JP" altLang="en-US" sz="1350" b="1" dirty="0">
                <a:solidFill>
                  <a:prstClr val="black"/>
                </a:solidFill>
              </a:rPr>
              <a:t>評価・採点を行う</a:t>
            </a:r>
          </a:p>
        </p:txBody>
      </p:sp>
    </p:spTree>
    <p:extLst>
      <p:ext uri="{BB962C8B-B14F-4D97-AF65-F5344CB8AC3E}">
        <p14:creationId xmlns:p14="http://schemas.microsoft.com/office/powerpoint/2010/main" val="27916178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smtClean="0">
                <a:latin typeface="MS Gothic" charset="-128"/>
                <a:ea typeface="MS Gothic" charset="-128"/>
                <a:cs typeface="MS Gothic" charset="-128"/>
              </a:rPr>
              <a:t>判定システムの</a:t>
            </a:r>
            <a:r>
              <a:rPr lang="ja-JP" altLang="en-US" dirty="0">
                <a:latin typeface="MS Gothic" charset="-128"/>
                <a:ea typeface="MS Gothic" charset="-128"/>
                <a:cs typeface="MS Gothic" charset="-128"/>
              </a:rPr>
              <a:t>動作</a:t>
            </a:r>
            <a:endParaRPr kumimoji="1" lang="ja-JP" altLang="en-US" dirty="0">
              <a:latin typeface="MS Gothic" charset="-128"/>
              <a:ea typeface="MS Gothic" charset="-128"/>
              <a:cs typeface="MS Gothic"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1710" y="2739886"/>
            <a:ext cx="1156253" cy="1156253"/>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8215" y="2778347"/>
            <a:ext cx="1027044" cy="1027044"/>
          </a:xfrm>
          <a:prstGeom prst="rect">
            <a:avLst/>
          </a:prstGeom>
        </p:spPr>
      </p:pic>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5659" y="2813097"/>
            <a:ext cx="1156253" cy="1156253"/>
          </a:xfrm>
          <a:prstGeom prst="rect">
            <a:avLst/>
          </a:prstGeom>
        </p:spPr>
      </p:pic>
      <p:sp>
        <p:nvSpPr>
          <p:cNvPr id="10" name="正方形/長方形 9"/>
          <p:cNvSpPr/>
          <p:nvPr/>
        </p:nvSpPr>
        <p:spPr>
          <a:xfrm>
            <a:off x="2464904" y="3246781"/>
            <a:ext cx="1552402" cy="59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solidFill>
                <a:prstClr val="white"/>
              </a:solidFill>
            </a:endParaRPr>
          </a:p>
        </p:txBody>
      </p:sp>
      <p:sp>
        <p:nvSpPr>
          <p:cNvPr id="11" name="正方形/長方形 10"/>
          <p:cNvSpPr/>
          <p:nvPr/>
        </p:nvSpPr>
        <p:spPr>
          <a:xfrm>
            <a:off x="4868720" y="3246783"/>
            <a:ext cx="1571837" cy="59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solidFill>
                <a:prstClr val="white"/>
              </a:solidFill>
            </a:endParaRPr>
          </a:p>
        </p:txBody>
      </p:sp>
      <p:sp>
        <p:nvSpPr>
          <p:cNvPr id="12" name="テキスト ボックス 11"/>
          <p:cNvSpPr txBox="1"/>
          <p:nvPr/>
        </p:nvSpPr>
        <p:spPr>
          <a:xfrm>
            <a:off x="1779104" y="2544418"/>
            <a:ext cx="529312" cy="300082"/>
          </a:xfrm>
          <a:prstGeom prst="rect">
            <a:avLst/>
          </a:prstGeom>
          <a:noFill/>
        </p:spPr>
        <p:txBody>
          <a:bodyPr wrap="none" rtlCol="0">
            <a:spAutoFit/>
          </a:bodyPr>
          <a:lstStyle/>
          <a:p>
            <a:r>
              <a:rPr lang="en-US" altLang="ja-JP" sz="1350" b="1" dirty="0">
                <a:solidFill>
                  <a:prstClr val="black"/>
                </a:solidFill>
              </a:rPr>
              <a:t>PC0</a:t>
            </a:r>
            <a:endParaRPr lang="ja-JP" altLang="en-US" sz="1350" b="1" dirty="0">
              <a:solidFill>
                <a:prstClr val="black"/>
              </a:solidFill>
            </a:endParaRPr>
          </a:p>
        </p:txBody>
      </p:sp>
      <p:sp>
        <p:nvSpPr>
          <p:cNvPr id="14" name="テキスト ボックス 13"/>
          <p:cNvSpPr txBox="1"/>
          <p:nvPr/>
        </p:nvSpPr>
        <p:spPr>
          <a:xfrm>
            <a:off x="6692613" y="2567211"/>
            <a:ext cx="529312" cy="300082"/>
          </a:xfrm>
          <a:prstGeom prst="rect">
            <a:avLst/>
          </a:prstGeom>
          <a:noFill/>
        </p:spPr>
        <p:txBody>
          <a:bodyPr wrap="none" rtlCol="0">
            <a:spAutoFit/>
          </a:bodyPr>
          <a:lstStyle/>
          <a:p>
            <a:r>
              <a:rPr lang="en-US" altLang="ja-JP" sz="1350" b="1" dirty="0">
                <a:solidFill>
                  <a:prstClr val="black"/>
                </a:solidFill>
              </a:rPr>
              <a:t>PC1</a:t>
            </a:r>
            <a:endParaRPr lang="ja-JP" altLang="en-US" sz="1350" b="1" dirty="0">
              <a:solidFill>
                <a:prstClr val="black"/>
              </a:solidFill>
            </a:endParaRPr>
          </a:p>
        </p:txBody>
      </p:sp>
      <p:sp>
        <p:nvSpPr>
          <p:cNvPr id="15" name="テキスト ボックス 14"/>
          <p:cNvSpPr txBox="1"/>
          <p:nvPr/>
        </p:nvSpPr>
        <p:spPr>
          <a:xfrm>
            <a:off x="4017306" y="2544418"/>
            <a:ext cx="849913" cy="300082"/>
          </a:xfrm>
          <a:prstGeom prst="rect">
            <a:avLst/>
          </a:prstGeom>
          <a:noFill/>
        </p:spPr>
        <p:txBody>
          <a:bodyPr wrap="none" rtlCol="0">
            <a:spAutoFit/>
          </a:bodyPr>
          <a:lstStyle/>
          <a:p>
            <a:r>
              <a:rPr lang="en-US" altLang="ja-JP" sz="1350" b="1" dirty="0">
                <a:solidFill>
                  <a:prstClr val="black"/>
                </a:solidFill>
              </a:rPr>
              <a:t>Router0</a:t>
            </a:r>
            <a:endParaRPr lang="ja-JP" altLang="en-US" sz="1350" b="1" dirty="0">
              <a:solidFill>
                <a:prstClr val="black"/>
              </a:solidFill>
            </a:endParaRPr>
          </a:p>
        </p:txBody>
      </p:sp>
      <p:sp>
        <p:nvSpPr>
          <p:cNvPr id="3" name="ドーナツ 2"/>
          <p:cNvSpPr/>
          <p:nvPr/>
        </p:nvSpPr>
        <p:spPr>
          <a:xfrm>
            <a:off x="2499572" y="1268016"/>
            <a:ext cx="3757256" cy="3677479"/>
          </a:xfrm>
          <a:prstGeom prst="donut">
            <a:avLst>
              <a:gd name="adj" fmla="val 10621"/>
            </a:avLst>
          </a:prstGeom>
          <a:solidFill>
            <a:srgbClr val="2DEC69">
              <a:alpha val="74902"/>
            </a:srgb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solidFill>
                <a:prstClr val="black"/>
              </a:solidFill>
            </a:endParaRPr>
          </a:p>
        </p:txBody>
      </p:sp>
    </p:spTree>
    <p:extLst>
      <p:ext uri="{BB962C8B-B14F-4D97-AF65-F5344CB8AC3E}">
        <p14:creationId xmlns:p14="http://schemas.microsoft.com/office/powerpoint/2010/main" val="12589923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smtClean="0">
                <a:latin typeface="MS Gothic" charset="-128"/>
                <a:ea typeface="MS Gothic" charset="-128"/>
                <a:cs typeface="MS Gothic" charset="-128"/>
              </a:rPr>
              <a:t>判定システムの</a:t>
            </a:r>
            <a:r>
              <a:rPr lang="ja-JP" altLang="en-US" dirty="0">
                <a:latin typeface="MS Gothic" charset="-128"/>
                <a:ea typeface="MS Gothic" charset="-128"/>
                <a:cs typeface="MS Gothic" charset="-128"/>
              </a:rPr>
              <a:t>動作</a:t>
            </a:r>
            <a:endParaRPr kumimoji="1" lang="ja-JP" altLang="en-US" dirty="0">
              <a:latin typeface="MS Gothic" charset="-128"/>
              <a:ea typeface="MS Gothic" charset="-128"/>
              <a:cs typeface="MS Gothic"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1710" y="2739886"/>
            <a:ext cx="1156253" cy="1156253"/>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8215" y="2778347"/>
            <a:ext cx="1027044" cy="1027044"/>
          </a:xfrm>
          <a:prstGeom prst="rect">
            <a:avLst/>
          </a:prstGeom>
        </p:spPr>
      </p:pic>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5659" y="2813097"/>
            <a:ext cx="1156253" cy="1156253"/>
          </a:xfrm>
          <a:prstGeom prst="rect">
            <a:avLst/>
          </a:prstGeom>
        </p:spPr>
      </p:pic>
      <p:sp>
        <p:nvSpPr>
          <p:cNvPr id="10" name="正方形/長方形 9"/>
          <p:cNvSpPr/>
          <p:nvPr/>
        </p:nvSpPr>
        <p:spPr>
          <a:xfrm>
            <a:off x="2464904" y="3246781"/>
            <a:ext cx="1552402" cy="59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solidFill>
                <a:prstClr val="white"/>
              </a:solidFill>
            </a:endParaRPr>
          </a:p>
        </p:txBody>
      </p:sp>
      <p:sp>
        <p:nvSpPr>
          <p:cNvPr id="11" name="正方形/長方形 10"/>
          <p:cNvSpPr/>
          <p:nvPr/>
        </p:nvSpPr>
        <p:spPr>
          <a:xfrm>
            <a:off x="4868720" y="3246783"/>
            <a:ext cx="1571837" cy="59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solidFill>
                <a:prstClr val="white"/>
              </a:solidFill>
            </a:endParaRPr>
          </a:p>
        </p:txBody>
      </p:sp>
      <p:sp>
        <p:nvSpPr>
          <p:cNvPr id="12" name="テキスト ボックス 11"/>
          <p:cNvSpPr txBox="1"/>
          <p:nvPr/>
        </p:nvSpPr>
        <p:spPr>
          <a:xfrm>
            <a:off x="1779104" y="2544418"/>
            <a:ext cx="529312" cy="300082"/>
          </a:xfrm>
          <a:prstGeom prst="rect">
            <a:avLst/>
          </a:prstGeom>
          <a:noFill/>
        </p:spPr>
        <p:txBody>
          <a:bodyPr wrap="none" rtlCol="0">
            <a:spAutoFit/>
          </a:bodyPr>
          <a:lstStyle/>
          <a:p>
            <a:r>
              <a:rPr lang="en-US" altLang="ja-JP" sz="1350" b="1" dirty="0">
                <a:solidFill>
                  <a:prstClr val="black"/>
                </a:solidFill>
              </a:rPr>
              <a:t>PC0</a:t>
            </a:r>
            <a:endParaRPr lang="ja-JP" altLang="en-US" sz="1350" b="1" dirty="0">
              <a:solidFill>
                <a:prstClr val="black"/>
              </a:solidFill>
            </a:endParaRPr>
          </a:p>
        </p:txBody>
      </p:sp>
      <p:sp>
        <p:nvSpPr>
          <p:cNvPr id="14" name="テキスト ボックス 13"/>
          <p:cNvSpPr txBox="1"/>
          <p:nvPr/>
        </p:nvSpPr>
        <p:spPr>
          <a:xfrm>
            <a:off x="6692613" y="2567211"/>
            <a:ext cx="529312" cy="300082"/>
          </a:xfrm>
          <a:prstGeom prst="rect">
            <a:avLst/>
          </a:prstGeom>
          <a:noFill/>
        </p:spPr>
        <p:txBody>
          <a:bodyPr wrap="none" rtlCol="0">
            <a:spAutoFit/>
          </a:bodyPr>
          <a:lstStyle/>
          <a:p>
            <a:r>
              <a:rPr lang="en-US" altLang="ja-JP" sz="1350" b="1" dirty="0">
                <a:solidFill>
                  <a:prstClr val="black"/>
                </a:solidFill>
              </a:rPr>
              <a:t>PC1</a:t>
            </a:r>
            <a:endParaRPr lang="ja-JP" altLang="en-US" sz="1350" b="1" dirty="0">
              <a:solidFill>
                <a:prstClr val="black"/>
              </a:solidFill>
            </a:endParaRPr>
          </a:p>
        </p:txBody>
      </p:sp>
      <p:sp>
        <p:nvSpPr>
          <p:cNvPr id="15" name="テキスト ボックス 14"/>
          <p:cNvSpPr txBox="1"/>
          <p:nvPr/>
        </p:nvSpPr>
        <p:spPr>
          <a:xfrm>
            <a:off x="4017306" y="2544418"/>
            <a:ext cx="849913" cy="300082"/>
          </a:xfrm>
          <a:prstGeom prst="rect">
            <a:avLst/>
          </a:prstGeom>
          <a:noFill/>
        </p:spPr>
        <p:txBody>
          <a:bodyPr wrap="none" rtlCol="0">
            <a:spAutoFit/>
          </a:bodyPr>
          <a:lstStyle/>
          <a:p>
            <a:r>
              <a:rPr lang="en-US" altLang="ja-JP" sz="1350" b="1" dirty="0">
                <a:solidFill>
                  <a:prstClr val="black"/>
                </a:solidFill>
              </a:rPr>
              <a:t>Router0</a:t>
            </a:r>
            <a:endParaRPr lang="ja-JP" altLang="en-US" sz="1350" b="1" dirty="0">
              <a:solidFill>
                <a:prstClr val="black"/>
              </a:solidFill>
            </a:endParaRPr>
          </a:p>
        </p:txBody>
      </p:sp>
      <p:sp>
        <p:nvSpPr>
          <p:cNvPr id="3" name="ドーナツ 2"/>
          <p:cNvSpPr/>
          <p:nvPr/>
        </p:nvSpPr>
        <p:spPr>
          <a:xfrm>
            <a:off x="6180316" y="2475490"/>
            <a:ext cx="1491464" cy="1542581"/>
          </a:xfrm>
          <a:prstGeom prst="donut">
            <a:avLst>
              <a:gd name="adj" fmla="val 89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solidFill>
                <a:prstClr val="black"/>
              </a:solidFill>
            </a:endParaRPr>
          </a:p>
        </p:txBody>
      </p:sp>
      <p:sp>
        <p:nvSpPr>
          <p:cNvPr id="13" name="ドーナツ 12"/>
          <p:cNvSpPr/>
          <p:nvPr/>
        </p:nvSpPr>
        <p:spPr>
          <a:xfrm>
            <a:off x="1254104" y="2426769"/>
            <a:ext cx="1491464" cy="1542581"/>
          </a:xfrm>
          <a:prstGeom prst="donut">
            <a:avLst>
              <a:gd name="adj" fmla="val 898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solidFill>
                <a:prstClr val="black"/>
              </a:solidFill>
            </a:endParaRPr>
          </a:p>
        </p:txBody>
      </p:sp>
      <p:sp>
        <p:nvSpPr>
          <p:cNvPr id="6" name="テキスト ボックス 5"/>
          <p:cNvSpPr txBox="1"/>
          <p:nvPr/>
        </p:nvSpPr>
        <p:spPr>
          <a:xfrm>
            <a:off x="6510550" y="2080520"/>
            <a:ext cx="877163" cy="369332"/>
          </a:xfrm>
          <a:prstGeom prst="rect">
            <a:avLst/>
          </a:prstGeom>
          <a:noFill/>
        </p:spPr>
        <p:txBody>
          <a:bodyPr wrap="none" rtlCol="0">
            <a:spAutoFit/>
          </a:bodyPr>
          <a:lstStyle/>
          <a:p>
            <a:r>
              <a:rPr lang="ja-JP" altLang="en-US" dirty="0">
                <a:solidFill>
                  <a:prstClr val="black"/>
                </a:solidFill>
              </a:rPr>
              <a:t>送信側</a:t>
            </a:r>
          </a:p>
        </p:txBody>
      </p:sp>
      <p:sp>
        <p:nvSpPr>
          <p:cNvPr id="8" name="テキスト ボックス 7"/>
          <p:cNvSpPr txBox="1"/>
          <p:nvPr/>
        </p:nvSpPr>
        <p:spPr>
          <a:xfrm>
            <a:off x="1574272" y="2080519"/>
            <a:ext cx="877163" cy="369332"/>
          </a:xfrm>
          <a:prstGeom prst="rect">
            <a:avLst/>
          </a:prstGeom>
          <a:noFill/>
        </p:spPr>
        <p:txBody>
          <a:bodyPr wrap="none" rtlCol="0">
            <a:spAutoFit/>
          </a:bodyPr>
          <a:lstStyle/>
          <a:p>
            <a:r>
              <a:rPr lang="ja-JP" altLang="en-US">
                <a:solidFill>
                  <a:prstClr val="black"/>
                </a:solidFill>
              </a:rPr>
              <a:t>受信側</a:t>
            </a:r>
            <a:endParaRPr lang="ja-JP" altLang="en-US" dirty="0">
              <a:solidFill>
                <a:prstClr val="black"/>
              </a:solidFill>
            </a:endParaRPr>
          </a:p>
        </p:txBody>
      </p:sp>
    </p:spTree>
    <p:extLst>
      <p:ext uri="{BB962C8B-B14F-4D97-AF65-F5344CB8AC3E}">
        <p14:creationId xmlns:p14="http://schemas.microsoft.com/office/powerpoint/2010/main" val="27050845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発表の流れ</a:t>
            </a:r>
            <a:endParaRPr kumimoji="1" lang="ja-JP" altLang="en-US" dirty="0"/>
          </a:p>
        </p:txBody>
      </p:sp>
      <p:sp>
        <p:nvSpPr>
          <p:cNvPr id="3" name="コンテンツ プレースホルダー 2"/>
          <p:cNvSpPr>
            <a:spLocks noGrp="1"/>
          </p:cNvSpPr>
          <p:nvPr>
            <p:ph idx="1"/>
          </p:nvPr>
        </p:nvSpPr>
        <p:spPr/>
        <p:txBody>
          <a:bodyPr>
            <a:normAutofit fontScale="62500" lnSpcReduction="20000"/>
          </a:bodyPr>
          <a:lstStyle/>
          <a:p>
            <a:pPr marL="514350" indent="-360000">
              <a:lnSpc>
                <a:spcPct val="120000"/>
              </a:lnSpc>
              <a:buAutoNum type="arabicPeriod"/>
            </a:pPr>
            <a:r>
              <a:rPr kumimoji="1" lang="ja-JP" altLang="en-US" dirty="0" smtClean="0"/>
              <a:t>背景と目的</a:t>
            </a:r>
            <a:endParaRPr kumimoji="1" lang="en-US" altLang="ja-JP" dirty="0" smtClean="0"/>
          </a:p>
          <a:p>
            <a:pPr marL="514350" indent="-360000">
              <a:lnSpc>
                <a:spcPct val="120000"/>
              </a:lnSpc>
              <a:buAutoNum type="arabicPeriod"/>
            </a:pPr>
            <a:r>
              <a:rPr lang="ja-JP" altLang="en-US" dirty="0"/>
              <a:t>本研究</a:t>
            </a:r>
            <a:r>
              <a:rPr lang="ja-JP" altLang="en-US" dirty="0" smtClean="0"/>
              <a:t>で</a:t>
            </a:r>
            <a:r>
              <a:rPr lang="ja-JP" altLang="en-US" dirty="0"/>
              <a:t>提案</a:t>
            </a:r>
            <a:r>
              <a:rPr lang="ja-JP" altLang="en-US" dirty="0" smtClean="0"/>
              <a:t>する個人学習システム</a:t>
            </a:r>
            <a:endParaRPr lang="en-US" altLang="ja-JP" dirty="0" smtClean="0"/>
          </a:p>
          <a:p>
            <a:pPr marL="1011600" lvl="1" indent="-457200">
              <a:lnSpc>
                <a:spcPct val="120000"/>
              </a:lnSpc>
            </a:pPr>
            <a:r>
              <a:rPr lang="en-US" altLang="ja-JP" dirty="0" smtClean="0"/>
              <a:t>UI</a:t>
            </a:r>
          </a:p>
          <a:p>
            <a:pPr marL="1011600" lvl="1" indent="-457200">
              <a:lnSpc>
                <a:spcPct val="120000"/>
              </a:lnSpc>
            </a:pPr>
            <a:r>
              <a:rPr lang="ja-JP" altLang="en-US" dirty="0" smtClean="0"/>
              <a:t>判定システム（</a:t>
            </a:r>
            <a:r>
              <a:rPr lang="en-US" altLang="ja-JP" dirty="0" smtClean="0"/>
              <a:t>Ruby</a:t>
            </a:r>
            <a:r>
              <a:rPr lang="ja-JP" altLang="en-US" dirty="0" smtClean="0"/>
              <a:t>）</a:t>
            </a:r>
            <a:endParaRPr lang="en-US" altLang="ja-JP" dirty="0" smtClean="0"/>
          </a:p>
          <a:p>
            <a:pPr marL="1011600" lvl="1" indent="-457200">
              <a:lnSpc>
                <a:spcPct val="120000"/>
              </a:lnSpc>
            </a:pPr>
            <a:r>
              <a:rPr lang="ja-JP" altLang="en-US" b="1" dirty="0" smtClean="0">
                <a:solidFill>
                  <a:schemeClr val="accent6">
                    <a:lumMod val="75000"/>
                  </a:schemeClr>
                </a:solidFill>
              </a:rPr>
              <a:t>汎用</a:t>
            </a:r>
            <a:r>
              <a:rPr lang="ja-JP" altLang="en-US" b="1" dirty="0">
                <a:solidFill>
                  <a:schemeClr val="accent6">
                    <a:lumMod val="75000"/>
                  </a:schemeClr>
                </a:solidFill>
              </a:rPr>
              <a:t>学習システム（</a:t>
            </a:r>
            <a:r>
              <a:rPr lang="en-US" altLang="ja-JP" b="1" dirty="0">
                <a:solidFill>
                  <a:schemeClr val="accent6">
                    <a:lumMod val="75000"/>
                  </a:schemeClr>
                </a:solidFill>
              </a:rPr>
              <a:t>Moodle</a:t>
            </a:r>
            <a:r>
              <a:rPr lang="ja-JP" altLang="en-US" b="1" dirty="0" smtClean="0">
                <a:solidFill>
                  <a:schemeClr val="accent6">
                    <a:lumMod val="75000"/>
                  </a:schemeClr>
                </a:solidFill>
              </a:rPr>
              <a:t>）</a:t>
            </a:r>
            <a:endParaRPr lang="en-US" altLang="ja-JP" b="1" dirty="0" smtClean="0">
              <a:solidFill>
                <a:schemeClr val="accent6">
                  <a:lumMod val="75000"/>
                </a:schemeClr>
              </a:solidFill>
            </a:endParaRPr>
          </a:p>
          <a:p>
            <a:pPr marL="514350" indent="-360000">
              <a:lnSpc>
                <a:spcPct val="120000"/>
              </a:lnSpc>
              <a:buAutoNum type="arabicPeriod"/>
            </a:pPr>
            <a:r>
              <a:rPr lang="ja-JP" altLang="en-US" dirty="0" smtClean="0"/>
              <a:t>評価実験</a:t>
            </a:r>
            <a:endParaRPr lang="en-US" altLang="ja-JP" dirty="0" smtClean="0"/>
          </a:p>
          <a:p>
            <a:pPr marL="1011600" lvl="1" indent="-457200">
              <a:lnSpc>
                <a:spcPct val="120000"/>
              </a:lnSpc>
            </a:pPr>
            <a:r>
              <a:rPr lang="ja-JP" altLang="en-US" dirty="0"/>
              <a:t>並列処理能力の評価</a:t>
            </a:r>
            <a:r>
              <a:rPr lang="ja-JP" altLang="en-US" dirty="0" smtClean="0"/>
              <a:t>実験</a:t>
            </a:r>
            <a:endParaRPr lang="en-US" altLang="ja-JP" dirty="0" smtClean="0"/>
          </a:p>
          <a:p>
            <a:pPr marL="1011600" lvl="1" indent="-457200">
              <a:lnSpc>
                <a:spcPct val="120000"/>
              </a:lnSpc>
            </a:pPr>
            <a:r>
              <a:rPr lang="ja-JP" altLang="en-US" dirty="0" smtClean="0"/>
              <a:t>ユーザーによる評価</a:t>
            </a:r>
            <a:endParaRPr lang="en-US" altLang="ja-JP" dirty="0" smtClean="0"/>
          </a:p>
          <a:p>
            <a:pPr marL="514350" indent="-360000">
              <a:lnSpc>
                <a:spcPct val="120000"/>
              </a:lnSpc>
              <a:buAutoNum type="arabicPeriod"/>
            </a:pPr>
            <a:r>
              <a:rPr kumimoji="1" lang="ja-JP" altLang="en-US" dirty="0" smtClean="0"/>
              <a:t>まとめ</a:t>
            </a:r>
            <a:endParaRPr kumimoji="1" lang="ja-JP" altLang="en-US" dirty="0"/>
          </a:p>
        </p:txBody>
      </p:sp>
    </p:spTree>
    <p:extLst>
      <p:ext uri="{BB962C8B-B14F-4D97-AF65-F5344CB8AC3E}">
        <p14:creationId xmlns:p14="http://schemas.microsoft.com/office/powerpoint/2010/main" val="28942313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p:nvPr/>
        </p:nvSpPr>
        <p:spPr>
          <a:xfrm>
            <a:off x="3543423" y="747093"/>
            <a:ext cx="2057155" cy="551935"/>
          </a:xfrm>
          <a:prstGeom prst="rect">
            <a:avLst/>
          </a:prstGeom>
          <a:ln w="12700">
            <a:miter lim="400000"/>
          </a:ln>
          <a:extLst>
            <a:ext uri="{C572A759-6A51-4108-AA02-DFA0A04FC94B}">
              <ma14:wrappingTextBoxFlag xmlns:ma14="http://schemas.microsoft.com/office/mac/drawingml/2011/main" val="1"/>
            </a:ext>
          </a:extLst>
        </p:spPr>
        <p:txBody>
          <a:bodyPr wrap="none" lIns="20092" tIns="20092" rIns="20092" bIns="20092" anchor="ctr">
            <a:spAutoFit/>
          </a:bodyPr>
          <a:lstStyle>
            <a:lvl1pPr>
              <a:defRPr sz="6300">
                <a:latin typeface="ヒラギノ角ゴ ProN W3"/>
                <a:ea typeface="ヒラギノ角ゴ ProN W3"/>
                <a:cs typeface="ヒラギノ角ゴ ProN W3"/>
                <a:sym typeface="ヒラギノ角ゴ ProN W3"/>
              </a:defRPr>
            </a:lvl1pPr>
          </a:lstStyle>
          <a:p>
            <a:pPr algn="ctr" defTabSz="308063" hangingPunct="0"/>
            <a:r>
              <a:rPr kumimoji="0" sz="3323" kern="0" dirty="0" err="1">
                <a:solidFill>
                  <a:srgbClr val="000000"/>
                </a:solidFill>
              </a:rPr>
              <a:t>Moodleとは</a:t>
            </a:r>
            <a:endParaRPr kumimoji="0" sz="3323" kern="0" dirty="0">
              <a:solidFill>
                <a:srgbClr val="000000"/>
              </a:solidFill>
            </a:endParaRPr>
          </a:p>
        </p:txBody>
      </p:sp>
      <p:sp>
        <p:nvSpPr>
          <p:cNvPr id="195" name="Shape 195"/>
          <p:cNvSpPr/>
          <p:nvPr/>
        </p:nvSpPr>
        <p:spPr>
          <a:xfrm>
            <a:off x="286615" y="1636109"/>
            <a:ext cx="8570770" cy="1517904"/>
          </a:xfrm>
          <a:prstGeom prst="rect">
            <a:avLst/>
          </a:prstGeom>
          <a:ln w="12700">
            <a:miter lim="400000"/>
          </a:ln>
          <a:extLst>
            <a:ext uri="{C572A759-6A51-4108-AA02-DFA0A04FC94B}">
              <ma14:wrappingTextBoxFlag xmlns:ma14="http://schemas.microsoft.com/office/mac/drawingml/2011/main" val="1"/>
            </a:ext>
          </a:extLst>
        </p:spPr>
        <p:txBody>
          <a:bodyPr wrap="square" lIns="20092" tIns="20092" rIns="20092" bIns="20092" anchor="ctr">
            <a:spAutoFit/>
          </a:bodyPr>
          <a:lstStyle/>
          <a:p>
            <a:pPr marL="148039" indent="-148039" defTabSz="308063" hangingPunct="0">
              <a:buSzPct val="100000"/>
              <a:buFontTx/>
              <a:buChar char="•"/>
              <a:defRPr sz="3200"/>
            </a:pPr>
            <a:r>
              <a:rPr kumimoji="0" sz="2400" kern="0" dirty="0" err="1">
                <a:solidFill>
                  <a:srgbClr val="000000"/>
                </a:solidFill>
                <a:sym typeface="Helvetica"/>
              </a:rPr>
              <a:t>OSSの</a:t>
            </a:r>
            <a:r>
              <a:rPr kumimoji="0" lang="en-US" altLang="ja-JP" sz="2400" kern="0" dirty="0" err="1">
                <a:solidFill>
                  <a:srgbClr val="C82506"/>
                </a:solidFill>
                <a:sym typeface="Helvetica"/>
              </a:rPr>
              <a:t>e</a:t>
            </a:r>
            <a:r>
              <a:rPr kumimoji="0" lang="ja-JP" altLang="en-US" sz="2400" kern="0" dirty="0">
                <a:solidFill>
                  <a:srgbClr val="C82506"/>
                </a:solidFill>
                <a:sym typeface="Helvetica"/>
              </a:rPr>
              <a:t>ラーニングプラットフォーム</a:t>
            </a:r>
            <a:endParaRPr kumimoji="0" sz="2400" kern="0" dirty="0">
              <a:solidFill>
                <a:srgbClr val="C82506"/>
              </a:solidFill>
              <a:sym typeface="Helvetica"/>
            </a:endParaRPr>
          </a:p>
          <a:p>
            <a:pPr marL="148039" indent="-148039" defTabSz="308063" hangingPunct="0">
              <a:buSzPct val="100000"/>
              <a:buFontTx/>
              <a:buChar char="•"/>
              <a:defRPr sz="3200"/>
            </a:pPr>
            <a:r>
              <a:rPr kumimoji="0" lang="ja-JP" altLang="en-US" sz="2400" kern="0" dirty="0">
                <a:solidFill>
                  <a:srgbClr val="000000"/>
                </a:solidFill>
                <a:sym typeface="Helvetica"/>
              </a:rPr>
              <a:t>学習者ごとにアカウントを</a:t>
            </a:r>
            <a:r>
              <a:rPr kumimoji="0" lang="ja-JP" altLang="en-US" sz="2400" kern="0" dirty="0" smtClean="0">
                <a:solidFill>
                  <a:srgbClr val="000000"/>
                </a:solidFill>
                <a:sym typeface="Helvetica"/>
              </a:rPr>
              <a:t>管理</a:t>
            </a:r>
            <a:endParaRPr kumimoji="0" lang="en-US" altLang="ja-JP" sz="2400" kern="0" dirty="0" smtClean="0">
              <a:solidFill>
                <a:srgbClr val="000000"/>
              </a:solidFill>
              <a:sym typeface="Helvetica"/>
            </a:endParaRPr>
          </a:p>
          <a:p>
            <a:pPr marL="148039" indent="-148039" defTabSz="308063" hangingPunct="0">
              <a:buSzPct val="100000"/>
              <a:buFontTx/>
              <a:buChar char="•"/>
              <a:defRPr sz="3200"/>
            </a:pPr>
            <a:r>
              <a:rPr kumimoji="0" sz="2400" kern="0" dirty="0" err="1" smtClean="0">
                <a:solidFill>
                  <a:srgbClr val="000000"/>
                </a:solidFill>
                <a:sym typeface="Helvetica"/>
              </a:rPr>
              <a:t>資料配布や問題作成</a:t>
            </a:r>
            <a:r>
              <a:rPr kumimoji="0" sz="2400" kern="0" dirty="0" err="1">
                <a:solidFill>
                  <a:srgbClr val="000000"/>
                </a:solidFill>
                <a:sym typeface="Helvetica"/>
              </a:rPr>
              <a:t>、練習問題、採点まで行える</a:t>
            </a:r>
            <a:endParaRPr kumimoji="0" sz="2400" kern="0" dirty="0">
              <a:solidFill>
                <a:srgbClr val="000000"/>
              </a:solidFill>
              <a:sym typeface="Helvetica"/>
            </a:endParaRPr>
          </a:p>
          <a:p>
            <a:pPr marL="148039" indent="-148039" defTabSz="308063" hangingPunct="0">
              <a:buSzPct val="100000"/>
              <a:buFontTx/>
              <a:buChar char="•"/>
              <a:defRPr sz="3200"/>
            </a:pPr>
            <a:r>
              <a:rPr kumimoji="0" sz="2400" kern="0" dirty="0" err="1">
                <a:solidFill>
                  <a:srgbClr val="000000"/>
                </a:solidFill>
                <a:sym typeface="Helvetica"/>
              </a:rPr>
              <a:t>PHPで記述</a:t>
            </a:r>
            <a:r>
              <a:rPr kumimoji="0" lang="ja-JP" altLang="en-US" sz="2400" kern="0" dirty="0">
                <a:solidFill>
                  <a:srgbClr val="000000"/>
                </a:solidFill>
                <a:sym typeface="Helvetica"/>
              </a:rPr>
              <a:t>されたテンプレートに手を加えることで</a:t>
            </a:r>
            <a:r>
              <a:rPr kumimoji="0" sz="2400" u="sng" kern="0" dirty="0" err="1">
                <a:solidFill>
                  <a:srgbClr val="000000"/>
                </a:solidFill>
                <a:sym typeface="Helvetica"/>
              </a:rPr>
              <a:t>拡張可能</a:t>
            </a:r>
            <a:endParaRPr kumimoji="0" sz="2400" u="sng" kern="0" dirty="0">
              <a:solidFill>
                <a:srgbClr val="000000"/>
              </a:solidFill>
              <a:sym typeface="Helvetica"/>
            </a:endParaRPr>
          </a:p>
        </p:txBody>
      </p:sp>
    </p:spTree>
    <p:extLst>
      <p:ext uri="{BB962C8B-B14F-4D97-AF65-F5344CB8AC3E}">
        <p14:creationId xmlns:p14="http://schemas.microsoft.com/office/powerpoint/2010/main" val="1775913641"/>
      </p:ext>
    </p:extLst>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p:nvPr/>
        </p:nvSpPr>
        <p:spPr>
          <a:xfrm>
            <a:off x="2408498" y="551718"/>
            <a:ext cx="4327006" cy="551935"/>
          </a:xfrm>
          <a:prstGeom prst="rect">
            <a:avLst/>
          </a:prstGeom>
          <a:ln w="12700">
            <a:miter lim="400000"/>
          </a:ln>
          <a:extLst>
            <a:ext uri="{C572A759-6A51-4108-AA02-DFA0A04FC94B}">
              <ma14:wrappingTextBoxFlag xmlns:ma14="http://schemas.microsoft.com/office/mac/drawingml/2011/main" val="1"/>
            </a:ext>
          </a:extLst>
        </p:spPr>
        <p:txBody>
          <a:bodyPr wrap="none" lIns="20092" tIns="20092" rIns="20092" bIns="20092" anchor="ctr">
            <a:spAutoFit/>
          </a:bodyPr>
          <a:lstStyle>
            <a:lvl1pPr>
              <a:defRPr sz="6300">
                <a:latin typeface="ヒラギノ角ゴ ProN W3"/>
                <a:ea typeface="ヒラギノ角ゴ ProN W3"/>
                <a:cs typeface="ヒラギノ角ゴ ProN W3"/>
                <a:sym typeface="ヒラギノ角ゴ ProN W3"/>
              </a:defRPr>
            </a:lvl1pPr>
          </a:lstStyle>
          <a:p>
            <a:pPr algn="ctr" defTabSz="308063" hangingPunct="0"/>
            <a:r>
              <a:rPr kumimoji="0" sz="3323" kern="0">
                <a:solidFill>
                  <a:srgbClr val="000000"/>
                </a:solidFill>
              </a:rPr>
              <a:t>独自プラグインについて</a:t>
            </a:r>
          </a:p>
        </p:txBody>
      </p:sp>
      <p:sp>
        <p:nvSpPr>
          <p:cNvPr id="198" name="Shape 198"/>
          <p:cNvSpPr/>
          <p:nvPr/>
        </p:nvSpPr>
        <p:spPr>
          <a:xfrm>
            <a:off x="719573" y="1707654"/>
            <a:ext cx="7704856" cy="1517904"/>
          </a:xfrm>
          <a:prstGeom prst="rect">
            <a:avLst/>
          </a:prstGeom>
          <a:ln w="12700">
            <a:miter lim="400000"/>
          </a:ln>
          <a:extLst>
            <a:ext uri="{C572A759-6A51-4108-AA02-DFA0A04FC94B}">
              <ma14:wrappingTextBoxFlag xmlns:ma14="http://schemas.microsoft.com/office/mac/drawingml/2011/main" val="1"/>
            </a:ext>
          </a:extLst>
        </p:spPr>
        <p:txBody>
          <a:bodyPr wrap="square" lIns="20092" tIns="20092" rIns="20092" bIns="20092" anchor="ctr">
            <a:spAutoFit/>
          </a:bodyPr>
          <a:lstStyle>
            <a:lvl1pPr marL="280736" indent="-280736" algn="l">
              <a:buSzPct val="100000"/>
              <a:buChar char="•"/>
              <a:defRPr sz="3200"/>
            </a:lvl1pPr>
          </a:lstStyle>
          <a:p>
            <a:pPr defTabSz="308063" hangingPunct="0"/>
            <a:r>
              <a:rPr kumimoji="0" sz="2400" kern="0" dirty="0" err="1">
                <a:solidFill>
                  <a:srgbClr val="000000"/>
                </a:solidFill>
                <a:sym typeface="Helvetica"/>
              </a:rPr>
              <a:t>用語学習はMoodleの既存機能に任せる</a:t>
            </a:r>
            <a:endParaRPr kumimoji="0" lang="en-US" altLang="ja-JP" sz="2400" kern="0" dirty="0">
              <a:solidFill>
                <a:srgbClr val="000000"/>
              </a:solidFill>
              <a:sym typeface="Helvetica"/>
            </a:endParaRPr>
          </a:p>
          <a:p>
            <a:pPr defTabSz="308063" hangingPunct="0"/>
            <a:r>
              <a:rPr kumimoji="0" lang="ja-JP" altLang="en-US" sz="2400" kern="0" dirty="0">
                <a:solidFill>
                  <a:srgbClr val="000000"/>
                </a:solidFill>
                <a:sym typeface="Helvetica"/>
              </a:rPr>
              <a:t>実践演習を</a:t>
            </a:r>
            <a:r>
              <a:rPr kumimoji="0" lang="ja-JP" altLang="en-US" sz="2400" b="1" kern="0" dirty="0">
                <a:solidFill>
                  <a:srgbClr val="C82506"/>
                </a:solidFill>
                <a:sym typeface="Helvetica"/>
              </a:rPr>
              <a:t>独自のプラグイン</a:t>
            </a:r>
            <a:r>
              <a:rPr kumimoji="0" lang="ja-JP" altLang="en-US" sz="2400" kern="0" dirty="0">
                <a:solidFill>
                  <a:srgbClr val="000000"/>
                </a:solidFill>
                <a:sym typeface="Helvetica"/>
              </a:rPr>
              <a:t>として組み込む</a:t>
            </a:r>
            <a:endParaRPr kumimoji="0" lang="en-US" altLang="ja-JP" sz="2400" kern="0" dirty="0">
              <a:solidFill>
                <a:srgbClr val="000000"/>
              </a:solidFill>
              <a:sym typeface="Helvetica"/>
            </a:endParaRPr>
          </a:p>
          <a:p>
            <a:pPr defTabSz="308063" hangingPunct="0"/>
            <a:r>
              <a:rPr kumimoji="0" lang="ja-JP" altLang="en-US" sz="2400" kern="0" dirty="0">
                <a:solidFill>
                  <a:srgbClr val="000000"/>
                </a:solidFill>
                <a:sym typeface="Helvetica"/>
              </a:rPr>
              <a:t>問題の正誤や得点を学習者ごとに管理</a:t>
            </a:r>
            <a:r>
              <a:rPr kumimoji="0" lang="ja-JP" altLang="en-US" sz="2400" kern="0" dirty="0" smtClean="0">
                <a:solidFill>
                  <a:srgbClr val="000000"/>
                </a:solidFill>
                <a:sym typeface="Helvetica"/>
              </a:rPr>
              <a:t>する</a:t>
            </a:r>
            <a:endParaRPr kumimoji="0" lang="en-US" altLang="ja-JP" sz="2400" kern="0" dirty="0" smtClean="0">
              <a:solidFill>
                <a:srgbClr val="000000"/>
              </a:solidFill>
              <a:sym typeface="Helvetica"/>
            </a:endParaRPr>
          </a:p>
          <a:p>
            <a:pPr marL="0" indent="0" defTabSz="308063" hangingPunct="0">
              <a:buNone/>
            </a:pPr>
            <a:r>
              <a:rPr kumimoji="0" lang="en-US" altLang="ja-JP" sz="2400" kern="0" dirty="0">
                <a:solidFill>
                  <a:srgbClr val="000000"/>
                </a:solidFill>
                <a:sym typeface="Helvetica"/>
              </a:rPr>
              <a:t>	</a:t>
            </a:r>
            <a:r>
              <a:rPr kumimoji="0" lang="en-US" altLang="ja-JP" sz="2400" kern="0" dirty="0" smtClean="0">
                <a:solidFill>
                  <a:srgbClr val="000000"/>
                </a:solidFill>
                <a:sym typeface="Helvetica"/>
              </a:rPr>
              <a:t>-</a:t>
            </a:r>
            <a:r>
              <a:rPr kumimoji="0" lang="ja-JP" altLang="en-US" sz="2400" kern="0" dirty="0">
                <a:solidFill>
                  <a:srgbClr val="000000"/>
                </a:solidFill>
                <a:sym typeface="Helvetica"/>
              </a:rPr>
              <a:t> </a:t>
            </a:r>
            <a:r>
              <a:rPr kumimoji="0" lang="en-US" altLang="ja-JP" sz="2400" kern="0" dirty="0" smtClean="0">
                <a:solidFill>
                  <a:srgbClr val="000000"/>
                </a:solidFill>
                <a:sym typeface="Helvetica"/>
              </a:rPr>
              <a:t>Moodle</a:t>
            </a:r>
            <a:r>
              <a:rPr kumimoji="0" lang="ja-JP" altLang="en-US" sz="2400" kern="0" dirty="0" smtClean="0">
                <a:solidFill>
                  <a:srgbClr val="000000"/>
                </a:solidFill>
                <a:sym typeface="Helvetica"/>
              </a:rPr>
              <a:t>が管理するデータベースに直接成績を反映</a:t>
            </a:r>
            <a:endParaRPr kumimoji="0" lang="ja-JP" altLang="en-US" sz="2400" kern="0" dirty="0">
              <a:solidFill>
                <a:srgbClr val="000000"/>
              </a:solidFill>
              <a:sym typeface="Helvetica"/>
            </a:endParaRPr>
          </a:p>
        </p:txBody>
      </p:sp>
    </p:spTree>
    <p:extLst>
      <p:ext uri="{BB962C8B-B14F-4D97-AF65-F5344CB8AC3E}">
        <p14:creationId xmlns:p14="http://schemas.microsoft.com/office/powerpoint/2010/main" val="698158824"/>
      </p:ext>
    </p:extLst>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発表の流れ</a:t>
            </a:r>
            <a:endParaRPr kumimoji="1" lang="ja-JP" altLang="en-US" dirty="0"/>
          </a:p>
        </p:txBody>
      </p:sp>
      <p:sp>
        <p:nvSpPr>
          <p:cNvPr id="3" name="コンテンツ プレースホルダー 2"/>
          <p:cNvSpPr>
            <a:spLocks noGrp="1"/>
          </p:cNvSpPr>
          <p:nvPr>
            <p:ph idx="1"/>
          </p:nvPr>
        </p:nvSpPr>
        <p:spPr/>
        <p:txBody>
          <a:bodyPr>
            <a:normAutofit fontScale="62500" lnSpcReduction="20000"/>
          </a:bodyPr>
          <a:lstStyle/>
          <a:p>
            <a:pPr marL="514350" indent="-360000">
              <a:lnSpc>
                <a:spcPct val="120000"/>
              </a:lnSpc>
              <a:buAutoNum type="arabicPeriod"/>
            </a:pPr>
            <a:r>
              <a:rPr kumimoji="1" lang="ja-JP" altLang="en-US" dirty="0" smtClean="0"/>
              <a:t>背景と目的</a:t>
            </a:r>
            <a:endParaRPr kumimoji="1" lang="en-US" altLang="ja-JP" dirty="0" smtClean="0"/>
          </a:p>
          <a:p>
            <a:pPr marL="514350" indent="-360000">
              <a:lnSpc>
                <a:spcPct val="120000"/>
              </a:lnSpc>
              <a:buAutoNum type="arabicPeriod"/>
            </a:pPr>
            <a:r>
              <a:rPr lang="ja-JP" altLang="en-US" dirty="0"/>
              <a:t>本研究</a:t>
            </a:r>
            <a:r>
              <a:rPr lang="ja-JP" altLang="en-US" dirty="0" smtClean="0"/>
              <a:t>で</a:t>
            </a:r>
            <a:r>
              <a:rPr lang="ja-JP" altLang="en-US" dirty="0"/>
              <a:t>提案</a:t>
            </a:r>
            <a:r>
              <a:rPr lang="ja-JP" altLang="en-US" dirty="0" smtClean="0"/>
              <a:t>する個人学習システム</a:t>
            </a:r>
            <a:endParaRPr lang="en-US" altLang="ja-JP" dirty="0" smtClean="0"/>
          </a:p>
          <a:p>
            <a:pPr marL="1011600" lvl="1" indent="-457200">
              <a:lnSpc>
                <a:spcPct val="120000"/>
              </a:lnSpc>
            </a:pPr>
            <a:r>
              <a:rPr lang="en-US" altLang="ja-JP" dirty="0" smtClean="0"/>
              <a:t>UI</a:t>
            </a:r>
          </a:p>
          <a:p>
            <a:pPr marL="1011600" lvl="1" indent="-457200">
              <a:lnSpc>
                <a:spcPct val="120000"/>
              </a:lnSpc>
            </a:pPr>
            <a:r>
              <a:rPr lang="ja-JP" altLang="en-US" dirty="0" smtClean="0"/>
              <a:t>判定システム（</a:t>
            </a:r>
            <a:r>
              <a:rPr lang="en-US" altLang="ja-JP" dirty="0" smtClean="0"/>
              <a:t>Ruby</a:t>
            </a:r>
            <a:r>
              <a:rPr lang="ja-JP" altLang="en-US" dirty="0" smtClean="0"/>
              <a:t>）</a:t>
            </a:r>
            <a:endParaRPr lang="en-US" altLang="ja-JP" dirty="0" smtClean="0"/>
          </a:p>
          <a:p>
            <a:pPr marL="1011600" lvl="1" indent="-457200">
              <a:lnSpc>
                <a:spcPct val="120000"/>
              </a:lnSpc>
            </a:pPr>
            <a:r>
              <a:rPr lang="ja-JP" altLang="en-US" dirty="0" smtClean="0"/>
              <a:t>汎用</a:t>
            </a:r>
            <a:r>
              <a:rPr lang="ja-JP" altLang="en-US" dirty="0"/>
              <a:t>学習システム（</a:t>
            </a:r>
            <a:r>
              <a:rPr lang="en-US" altLang="ja-JP" dirty="0"/>
              <a:t>Moodle</a:t>
            </a:r>
            <a:r>
              <a:rPr lang="ja-JP" altLang="en-US" dirty="0" smtClean="0"/>
              <a:t>）</a:t>
            </a:r>
            <a:endParaRPr lang="en-US" altLang="ja-JP" dirty="0" smtClean="0"/>
          </a:p>
          <a:p>
            <a:pPr marL="514350" indent="-360000">
              <a:lnSpc>
                <a:spcPct val="120000"/>
              </a:lnSpc>
              <a:buAutoNum type="arabicPeriod"/>
            </a:pPr>
            <a:r>
              <a:rPr lang="ja-JP" altLang="en-US" dirty="0" smtClean="0"/>
              <a:t>評価実験</a:t>
            </a:r>
            <a:endParaRPr lang="en-US" altLang="ja-JP" dirty="0" smtClean="0"/>
          </a:p>
          <a:p>
            <a:pPr marL="1011600" lvl="1" indent="-457200">
              <a:lnSpc>
                <a:spcPct val="120000"/>
              </a:lnSpc>
            </a:pPr>
            <a:r>
              <a:rPr lang="ja-JP" altLang="en-US" b="1" dirty="0">
                <a:solidFill>
                  <a:schemeClr val="accent6">
                    <a:lumMod val="75000"/>
                  </a:schemeClr>
                </a:solidFill>
              </a:rPr>
              <a:t>並列処理能力の評価</a:t>
            </a:r>
            <a:r>
              <a:rPr lang="ja-JP" altLang="en-US" b="1" dirty="0" smtClean="0">
                <a:solidFill>
                  <a:schemeClr val="accent6">
                    <a:lumMod val="75000"/>
                  </a:schemeClr>
                </a:solidFill>
              </a:rPr>
              <a:t>実験</a:t>
            </a:r>
            <a:endParaRPr lang="en-US" altLang="ja-JP" b="1" dirty="0" smtClean="0">
              <a:solidFill>
                <a:schemeClr val="accent6">
                  <a:lumMod val="75000"/>
                </a:schemeClr>
              </a:solidFill>
            </a:endParaRPr>
          </a:p>
          <a:p>
            <a:pPr marL="1011600" lvl="1" indent="-457200">
              <a:lnSpc>
                <a:spcPct val="120000"/>
              </a:lnSpc>
            </a:pPr>
            <a:r>
              <a:rPr lang="ja-JP" altLang="en-US" dirty="0" smtClean="0"/>
              <a:t>ユーザーによる評価</a:t>
            </a:r>
            <a:endParaRPr lang="en-US" altLang="ja-JP" dirty="0" smtClean="0"/>
          </a:p>
          <a:p>
            <a:pPr marL="514350" indent="-360000">
              <a:lnSpc>
                <a:spcPct val="120000"/>
              </a:lnSpc>
              <a:buAutoNum type="arabicPeriod"/>
            </a:pPr>
            <a:r>
              <a:rPr kumimoji="1" lang="ja-JP" altLang="en-US" dirty="0" smtClean="0"/>
              <a:t>まとめ</a:t>
            </a:r>
            <a:endParaRPr kumimoji="1" lang="ja-JP" altLang="en-US" dirty="0"/>
          </a:p>
        </p:txBody>
      </p:sp>
    </p:spTree>
    <p:extLst>
      <p:ext uri="{BB962C8B-B14F-4D97-AF65-F5344CB8AC3E}">
        <p14:creationId xmlns:p14="http://schemas.microsoft.com/office/powerpoint/2010/main" val="3662917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並列処理能力の</a:t>
            </a:r>
            <a:r>
              <a:rPr kumimoji="1" lang="ja-JP" altLang="en-US" dirty="0" smtClean="0"/>
              <a:t>評価実験</a:t>
            </a:r>
            <a:endParaRPr kumimoji="1" lang="ja-JP" altLang="en-US" dirty="0"/>
          </a:p>
        </p:txBody>
      </p:sp>
      <p:sp>
        <p:nvSpPr>
          <p:cNvPr id="3" name="コンテンツ プレースホルダー 2"/>
          <p:cNvSpPr>
            <a:spLocks noGrp="1"/>
          </p:cNvSpPr>
          <p:nvPr>
            <p:ph idx="1"/>
          </p:nvPr>
        </p:nvSpPr>
        <p:spPr>
          <a:xfrm>
            <a:off x="212930" y="1131590"/>
            <a:ext cx="8718140" cy="3675855"/>
          </a:xfrm>
        </p:spPr>
        <p:txBody>
          <a:bodyPr>
            <a:normAutofit fontScale="85000" lnSpcReduction="20000"/>
          </a:bodyPr>
          <a:lstStyle/>
          <a:p>
            <a:pPr marL="0" indent="0">
              <a:buNone/>
            </a:pPr>
            <a:r>
              <a:rPr lang="ja-JP" altLang="en-US" sz="2500" dirty="0" smtClean="0"/>
              <a:t>独自判定システムが</a:t>
            </a:r>
            <a:r>
              <a:rPr lang="ja-JP" altLang="en-US" sz="2500" dirty="0">
                <a:solidFill>
                  <a:srgbClr val="0070C0"/>
                </a:solidFill>
              </a:rPr>
              <a:t>同時接続数（学習者の人数）</a:t>
            </a:r>
            <a:r>
              <a:rPr lang="ja-JP" altLang="en-US" sz="2500" dirty="0" smtClean="0"/>
              <a:t>によって</a:t>
            </a:r>
            <a:r>
              <a:rPr lang="ja-JP" altLang="en-US" sz="2500" u="sng" dirty="0" smtClean="0"/>
              <a:t>応答</a:t>
            </a:r>
            <a:r>
              <a:rPr lang="ja-JP" altLang="en-US" sz="2500" u="sng" dirty="0"/>
              <a:t>時間がどう変化するか</a:t>
            </a:r>
            <a:endParaRPr lang="en-US" altLang="ja-JP" sz="2500" u="sng" dirty="0"/>
          </a:p>
          <a:p>
            <a:pPr marL="0" indent="0">
              <a:buNone/>
            </a:pPr>
            <a:endParaRPr lang="en-US" altLang="ja-JP" sz="1000" dirty="0"/>
          </a:p>
          <a:p>
            <a:pPr marL="0" indent="0">
              <a:buNone/>
            </a:pPr>
            <a:r>
              <a:rPr lang="ja-JP" altLang="en-US" sz="2500" dirty="0">
                <a:solidFill>
                  <a:srgbClr val="0070C0"/>
                </a:solidFill>
              </a:rPr>
              <a:t>同時リクエスト数（判定実行回数）</a:t>
            </a:r>
            <a:r>
              <a:rPr lang="ja-JP" altLang="en-US" sz="2500" dirty="0" smtClean="0"/>
              <a:t>に</a:t>
            </a:r>
            <a:r>
              <a:rPr lang="ja-JP" altLang="en-US" sz="2500" dirty="0"/>
              <a:t>対する</a:t>
            </a:r>
            <a:r>
              <a:rPr lang="ja-JP" altLang="en-US" sz="2500" u="sng" dirty="0"/>
              <a:t>処理能力</a:t>
            </a:r>
            <a:endParaRPr lang="en-US" altLang="ja-JP" sz="2500" u="sng" dirty="0"/>
          </a:p>
          <a:p>
            <a:pPr marL="0" indent="0">
              <a:buNone/>
            </a:pPr>
            <a:endParaRPr lang="en-US" altLang="ja-JP" sz="1000" dirty="0"/>
          </a:p>
          <a:p>
            <a:pPr marL="0" indent="0">
              <a:buNone/>
            </a:pPr>
            <a:r>
              <a:rPr lang="ja-JP" altLang="en-US" sz="2500" dirty="0"/>
              <a:t>実験</a:t>
            </a:r>
            <a:r>
              <a:rPr lang="ja-JP" altLang="en-US" sz="2500" dirty="0" smtClean="0"/>
              <a:t>環境</a:t>
            </a:r>
            <a:endParaRPr lang="en-US" altLang="ja-JP" sz="2500" dirty="0"/>
          </a:p>
          <a:p>
            <a:pPr marL="0" indent="0">
              <a:buNone/>
            </a:pPr>
            <a:r>
              <a:rPr lang="ja-JP" altLang="en-US" sz="1800" b="1" dirty="0" smtClean="0"/>
              <a:t>　　ホストコンピュータ</a:t>
            </a:r>
            <a:endParaRPr lang="en-US" altLang="ja-JP" sz="1800" b="1" dirty="0" smtClean="0"/>
          </a:p>
          <a:p>
            <a:pPr marL="0" indent="0">
              <a:buNone/>
            </a:pPr>
            <a:r>
              <a:rPr lang="ja-JP" altLang="en-US" sz="1800" dirty="0"/>
              <a:t>　</a:t>
            </a:r>
            <a:r>
              <a:rPr lang="ja-JP" altLang="en-US" sz="1800" dirty="0" smtClean="0"/>
              <a:t>　　</a:t>
            </a:r>
            <a:r>
              <a:rPr lang="en-US" altLang="ja-JP" sz="1800" dirty="0" smtClean="0"/>
              <a:t>CPU </a:t>
            </a:r>
            <a:r>
              <a:rPr lang="en-US" altLang="ja-JP" sz="1800" dirty="0"/>
              <a:t>: Intel Xeon E5-2620 v2(</a:t>
            </a:r>
            <a:r>
              <a:rPr lang="ja-JP" altLang="en-US" sz="1800" dirty="0"/>
              <a:t>クロック</a:t>
            </a:r>
            <a:r>
              <a:rPr lang="en-US" altLang="ja-JP" sz="1800" dirty="0"/>
              <a:t>2.10GHz, 12core)</a:t>
            </a:r>
          </a:p>
          <a:p>
            <a:pPr marL="0" indent="0">
              <a:buNone/>
            </a:pPr>
            <a:r>
              <a:rPr lang="ja-JP" altLang="en-US" sz="1800" dirty="0"/>
              <a:t>　　</a:t>
            </a:r>
            <a:r>
              <a:rPr lang="ja-JP" altLang="en-US" sz="1800" dirty="0" smtClean="0"/>
              <a:t>　メモリ </a:t>
            </a:r>
            <a:r>
              <a:rPr lang="en-US" altLang="ja-JP" sz="1800" dirty="0"/>
              <a:t>: 32GByte</a:t>
            </a:r>
          </a:p>
          <a:p>
            <a:pPr marL="0" indent="0">
              <a:buNone/>
            </a:pPr>
            <a:r>
              <a:rPr lang="ja-JP" altLang="en-US" sz="1800" dirty="0"/>
              <a:t>　　</a:t>
            </a:r>
            <a:r>
              <a:rPr lang="ja-JP" altLang="en-US" sz="1800" dirty="0" smtClean="0"/>
              <a:t>　</a:t>
            </a:r>
            <a:r>
              <a:rPr lang="en-US" altLang="ja-JP" sz="1800" dirty="0" smtClean="0"/>
              <a:t>OS </a:t>
            </a:r>
            <a:r>
              <a:rPr lang="en-US" altLang="ja-JP" sz="1800" dirty="0"/>
              <a:t>: </a:t>
            </a:r>
            <a:r>
              <a:rPr lang="en-US" altLang="ja-JP" sz="1800" dirty="0" smtClean="0"/>
              <a:t>VMware </a:t>
            </a:r>
            <a:r>
              <a:rPr lang="en-US" altLang="ja-JP" sz="1800" dirty="0" err="1"/>
              <a:t>ESXi</a:t>
            </a:r>
            <a:r>
              <a:rPr lang="en-US" altLang="ja-JP" sz="1800" dirty="0"/>
              <a:t> 6.5.0 </a:t>
            </a:r>
            <a:r>
              <a:rPr lang="en-US" altLang="ja-JP" sz="1800" dirty="0" smtClean="0"/>
              <a:t>standard</a:t>
            </a:r>
            <a:endParaRPr lang="en-US" altLang="ja-JP" sz="1800" dirty="0"/>
          </a:p>
          <a:p>
            <a:pPr marL="0" indent="0">
              <a:buNone/>
            </a:pPr>
            <a:endParaRPr lang="en-US" altLang="ja-JP" sz="1800" dirty="0"/>
          </a:p>
          <a:p>
            <a:pPr marL="0" indent="0">
              <a:buNone/>
            </a:pPr>
            <a:r>
              <a:rPr lang="ja-JP" altLang="en-US" sz="1800" dirty="0">
                <a:solidFill>
                  <a:prstClr val="black"/>
                </a:solidFill>
              </a:rPr>
              <a:t>　</a:t>
            </a:r>
            <a:r>
              <a:rPr lang="ja-JP" altLang="en-US" sz="1800" dirty="0" smtClean="0">
                <a:solidFill>
                  <a:prstClr val="black"/>
                </a:solidFill>
              </a:rPr>
              <a:t>　</a:t>
            </a:r>
            <a:r>
              <a:rPr lang="ja-JP" altLang="en-US" sz="1800" b="1" dirty="0" smtClean="0">
                <a:solidFill>
                  <a:prstClr val="black"/>
                </a:solidFill>
              </a:rPr>
              <a:t>ゲストコンピュータ</a:t>
            </a:r>
            <a:endParaRPr lang="en-US" altLang="ja-JP" sz="1800" b="1" dirty="0" smtClean="0">
              <a:solidFill>
                <a:prstClr val="black"/>
              </a:solidFill>
            </a:endParaRPr>
          </a:p>
          <a:p>
            <a:pPr marL="0" indent="0">
              <a:buNone/>
            </a:pPr>
            <a:r>
              <a:rPr lang="ja-JP" altLang="en-US" sz="1800" dirty="0" smtClean="0">
                <a:solidFill>
                  <a:prstClr val="black"/>
                </a:solidFill>
              </a:rPr>
              <a:t>　　　</a:t>
            </a:r>
            <a:r>
              <a:rPr lang="en-US" altLang="ja-JP" sz="1800" dirty="0" smtClean="0">
                <a:solidFill>
                  <a:prstClr val="black"/>
                </a:solidFill>
              </a:rPr>
              <a:t>OS</a:t>
            </a:r>
            <a:r>
              <a:rPr lang="ja-JP" altLang="en-US" sz="1800" dirty="0" smtClean="0">
                <a:solidFill>
                  <a:prstClr val="black"/>
                </a:solidFill>
              </a:rPr>
              <a:t>：</a:t>
            </a:r>
            <a:r>
              <a:rPr lang="en-US" altLang="ja-JP" sz="1800" dirty="0"/>
              <a:t>Ubuntu Server 16.04.2 </a:t>
            </a:r>
            <a:r>
              <a:rPr lang="en-US" altLang="ja-JP" sz="1800" dirty="0" smtClean="0"/>
              <a:t>64bit</a:t>
            </a:r>
            <a:endParaRPr lang="en-US" altLang="ja-JP" sz="1800" dirty="0">
              <a:solidFill>
                <a:prstClr val="black"/>
              </a:solidFill>
            </a:endParaRPr>
          </a:p>
          <a:p>
            <a:pPr marL="0" indent="0">
              <a:buNone/>
            </a:pPr>
            <a:r>
              <a:rPr lang="ja-JP" altLang="en-US" sz="1800" dirty="0"/>
              <a:t>　</a:t>
            </a:r>
            <a:r>
              <a:rPr lang="ja-JP" altLang="en-US" sz="1800" dirty="0" smtClean="0"/>
              <a:t>　</a:t>
            </a:r>
            <a:r>
              <a:rPr lang="ja-JP" altLang="en-US" sz="1800" dirty="0"/>
              <a:t>　</a:t>
            </a:r>
            <a:r>
              <a:rPr lang="en-US" altLang="ja-JP" sz="1800" dirty="0"/>
              <a:t>Web</a:t>
            </a:r>
            <a:r>
              <a:rPr lang="ja-JP" altLang="en-US" sz="1800" dirty="0"/>
              <a:t>サーバ </a:t>
            </a:r>
            <a:r>
              <a:rPr lang="en-US" altLang="ja-JP" sz="1800" dirty="0"/>
              <a:t>: Apache2.4.18</a:t>
            </a:r>
          </a:p>
          <a:p>
            <a:pPr marL="0" indent="0">
              <a:buNone/>
            </a:pPr>
            <a:r>
              <a:rPr lang="ja-JP" altLang="en-US" sz="1800" dirty="0"/>
              <a:t>　</a:t>
            </a:r>
            <a:r>
              <a:rPr lang="ja-JP" altLang="en-US" sz="1800" dirty="0" smtClean="0"/>
              <a:t>　</a:t>
            </a:r>
            <a:r>
              <a:rPr lang="ja-JP" altLang="en-US" sz="1800" dirty="0"/>
              <a:t>　</a:t>
            </a:r>
            <a:r>
              <a:rPr lang="en-US" altLang="ja-JP" sz="1800" dirty="0"/>
              <a:t>PHP : </a:t>
            </a:r>
            <a:r>
              <a:rPr lang="ja-JP" altLang="en-US" sz="1800" dirty="0"/>
              <a:t>バージョン</a:t>
            </a:r>
            <a:r>
              <a:rPr lang="en-US" altLang="ja-JP" sz="1800" dirty="0" smtClean="0"/>
              <a:t>7.0</a:t>
            </a:r>
            <a:endParaRPr lang="en-US" altLang="ja-JP" sz="1800" dirty="0"/>
          </a:p>
        </p:txBody>
      </p:sp>
    </p:spTree>
    <p:extLst>
      <p:ext uri="{BB962C8B-B14F-4D97-AF65-F5344CB8AC3E}">
        <p14:creationId xmlns:p14="http://schemas.microsoft.com/office/powerpoint/2010/main" val="40391834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並列処理能力の評価</a:t>
            </a:r>
            <a:r>
              <a:rPr lang="ja-JP" altLang="en-US" dirty="0"/>
              <a:t>実験</a:t>
            </a:r>
            <a:endParaRPr kumimoji="1" lang="ja-JP" altLang="en-US" dirty="0"/>
          </a:p>
        </p:txBody>
      </p:sp>
      <p:sp>
        <p:nvSpPr>
          <p:cNvPr id="3" name="コンテンツ プレースホルダー 2"/>
          <p:cNvSpPr>
            <a:spLocks noGrp="1"/>
          </p:cNvSpPr>
          <p:nvPr>
            <p:ph idx="1"/>
          </p:nvPr>
        </p:nvSpPr>
        <p:spPr>
          <a:xfrm>
            <a:off x="988309" y="1063229"/>
            <a:ext cx="7167382" cy="3603847"/>
          </a:xfrm>
        </p:spPr>
        <p:txBody>
          <a:bodyPr>
            <a:normAutofit fontScale="92500"/>
          </a:bodyPr>
          <a:lstStyle/>
          <a:p>
            <a:pPr marL="0" indent="0">
              <a:buNone/>
            </a:pPr>
            <a:r>
              <a:rPr lang="ja-JP" altLang="en-US" sz="2800" dirty="0"/>
              <a:t>実験概要</a:t>
            </a:r>
            <a:endParaRPr lang="en-US" altLang="ja-JP" sz="2800" dirty="0"/>
          </a:p>
          <a:p>
            <a:pPr marL="0" indent="0">
              <a:buNone/>
            </a:pPr>
            <a:r>
              <a:rPr lang="ja-JP" altLang="en-US" sz="2000" dirty="0" smtClean="0"/>
              <a:t>　</a:t>
            </a:r>
            <a:r>
              <a:rPr lang="ja-JP" altLang="en-US" sz="2200" dirty="0" smtClean="0"/>
              <a:t>同時</a:t>
            </a:r>
            <a:r>
              <a:rPr lang="ja-JP" altLang="en-US" sz="2200" dirty="0"/>
              <a:t>リクエスト数 </a:t>
            </a:r>
            <a:r>
              <a:rPr lang="en-US" altLang="ja-JP" sz="2200" dirty="0"/>
              <a:t>150,300,450</a:t>
            </a:r>
          </a:p>
          <a:p>
            <a:pPr marL="1343025" indent="-1343025">
              <a:buNone/>
            </a:pPr>
            <a:r>
              <a:rPr lang="ja-JP" altLang="en-US" sz="2000" dirty="0" smtClean="0"/>
              <a:t>　</a:t>
            </a:r>
            <a:r>
              <a:rPr lang="ja-JP" altLang="en-US" sz="2200" dirty="0" smtClean="0"/>
              <a:t>同時</a:t>
            </a:r>
            <a:r>
              <a:rPr lang="ja-JP" altLang="en-US" sz="2200" dirty="0"/>
              <a:t>接続数 </a:t>
            </a:r>
            <a:r>
              <a:rPr lang="en-US" altLang="ja-JP" sz="2200" dirty="0"/>
              <a:t>1,2,3,…,</a:t>
            </a:r>
            <a:r>
              <a:rPr lang="en-US" altLang="ja-JP" sz="2200" dirty="0" smtClean="0"/>
              <a:t>9,10,15,20,50,100,150</a:t>
            </a:r>
            <a:endParaRPr lang="en-US" altLang="ja-JP" sz="2200" dirty="0"/>
          </a:p>
          <a:p>
            <a:pPr marL="0" indent="0">
              <a:buNone/>
            </a:pPr>
            <a:r>
              <a:rPr lang="ja-JP" altLang="en-US" sz="2200" dirty="0"/>
              <a:t>　</a:t>
            </a:r>
            <a:r>
              <a:rPr lang="en-US" altLang="ja-JP" sz="2200" dirty="0"/>
              <a:t>100</a:t>
            </a:r>
            <a:r>
              <a:rPr lang="ja-JP" altLang="en-US" sz="2200" dirty="0" smtClean="0"/>
              <a:t>回実行し、平均を</a:t>
            </a:r>
            <a:r>
              <a:rPr lang="ja-JP" altLang="en-US" sz="2200" dirty="0"/>
              <a:t>算出</a:t>
            </a:r>
            <a:endParaRPr lang="en-US" altLang="ja-JP" sz="2200" dirty="0"/>
          </a:p>
          <a:p>
            <a:pPr marL="0" indent="0">
              <a:buNone/>
            </a:pPr>
            <a:endParaRPr lang="en-US" altLang="ja-JP" sz="800" dirty="0"/>
          </a:p>
          <a:p>
            <a:pPr marL="0" indent="0">
              <a:buNone/>
            </a:pPr>
            <a:r>
              <a:rPr lang="ja-JP" altLang="en-US" sz="2800" dirty="0"/>
              <a:t>確認する項目</a:t>
            </a:r>
            <a:endParaRPr lang="en-US" altLang="ja-JP" sz="800" dirty="0"/>
          </a:p>
          <a:p>
            <a:pPr marL="0" indent="0">
              <a:buNone/>
            </a:pPr>
            <a:r>
              <a:rPr lang="ja-JP" altLang="en-US" sz="2100" dirty="0"/>
              <a:t>応答時間の変化</a:t>
            </a:r>
            <a:endParaRPr lang="en-US" altLang="ja-JP" sz="2100" dirty="0"/>
          </a:p>
          <a:p>
            <a:pPr marL="0" indent="0">
              <a:buNone/>
            </a:pPr>
            <a:r>
              <a:rPr lang="ja-JP" altLang="en-US" sz="1700" dirty="0"/>
              <a:t>　　最初のリクエスト送信から最後</a:t>
            </a:r>
            <a:r>
              <a:rPr lang="ja-JP" altLang="en-US" sz="1700" dirty="0" smtClean="0"/>
              <a:t>のリクエスト</a:t>
            </a:r>
            <a:r>
              <a:rPr lang="ja-JP" altLang="en-US" sz="1700" dirty="0"/>
              <a:t>が処理されるまでの時間</a:t>
            </a:r>
            <a:endParaRPr lang="en-US" altLang="ja-JP" sz="1700" dirty="0"/>
          </a:p>
          <a:p>
            <a:pPr marL="0" indent="0">
              <a:buNone/>
            </a:pPr>
            <a:endParaRPr lang="en-US" altLang="ja-JP" sz="800" dirty="0"/>
          </a:p>
          <a:p>
            <a:pPr marL="0" indent="0">
              <a:buNone/>
            </a:pPr>
            <a:r>
              <a:rPr lang="ja-JP" altLang="en-US" sz="2100" dirty="0"/>
              <a:t>スループットの変化</a:t>
            </a:r>
            <a:endParaRPr lang="en-US" altLang="ja-JP" sz="2100" dirty="0"/>
          </a:p>
          <a:p>
            <a:pPr marL="0" indent="0">
              <a:buNone/>
            </a:pPr>
            <a:r>
              <a:rPr lang="ja-JP" altLang="en-US" sz="1700" dirty="0"/>
              <a:t>　　</a:t>
            </a:r>
            <a:r>
              <a:rPr lang="en-US" altLang="ja-JP" sz="1700" dirty="0"/>
              <a:t>1</a:t>
            </a:r>
            <a:r>
              <a:rPr lang="ja-JP" altLang="en-US" sz="1700" dirty="0"/>
              <a:t>秒当たりのリクエスト処理数　</a:t>
            </a:r>
          </a:p>
        </p:txBody>
      </p:sp>
    </p:spTree>
    <p:extLst>
      <p:ext uri="{BB962C8B-B14F-4D97-AF65-F5344CB8AC3E}">
        <p14:creationId xmlns:p14="http://schemas.microsoft.com/office/powerpoint/2010/main" val="4086030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実験用の問題</a:t>
            </a:r>
            <a:endParaRPr kumimoji="1" lang="ja-JP" altLang="en-US" dirty="0"/>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13156" y="1058703"/>
            <a:ext cx="5917688" cy="3813622"/>
          </a:xfrm>
          <a:prstGeom prst="rect">
            <a:avLst/>
          </a:prstGeom>
        </p:spPr>
      </p:pic>
    </p:spTree>
    <p:extLst>
      <p:ext uri="{BB962C8B-B14F-4D97-AF65-F5344CB8AC3E}">
        <p14:creationId xmlns:p14="http://schemas.microsoft.com/office/powerpoint/2010/main" val="29433074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solidFill>
                  <a:schemeClr val="tx1">
                    <a:lumMod val="85000"/>
                    <a:lumOff val="15000"/>
                  </a:schemeClr>
                </a:solidFill>
              </a:rPr>
              <a:t>本研究で提案するシステム</a:t>
            </a:r>
          </a:p>
        </p:txBody>
      </p:sp>
      <p:grpSp>
        <p:nvGrpSpPr>
          <p:cNvPr id="63" name="Group 123"/>
          <p:cNvGrpSpPr/>
          <p:nvPr/>
        </p:nvGrpSpPr>
        <p:grpSpPr>
          <a:xfrm>
            <a:off x="70457" y="2096328"/>
            <a:ext cx="2668708" cy="2061764"/>
            <a:chOff x="-2" y="-1"/>
            <a:chExt cx="8480226" cy="2696438"/>
          </a:xfrm>
        </p:grpSpPr>
        <p:sp>
          <p:nvSpPr>
            <p:cNvPr id="64" name="Shape 121"/>
            <p:cNvSpPr/>
            <p:nvPr/>
          </p:nvSpPr>
          <p:spPr>
            <a:xfrm>
              <a:off x="-2" y="-1"/>
              <a:ext cx="8480226" cy="2696438"/>
            </a:xfrm>
            <a:prstGeom prst="rect">
              <a:avLst/>
            </a:prstGeom>
            <a:solidFill>
              <a:srgbClr val="C6D9F1"/>
            </a:solidFill>
            <a:ln w="50800" cap="flat">
              <a:solidFill>
                <a:srgbClr val="3A5E8A"/>
              </a:solidFill>
              <a:prstDash val="solid"/>
              <a:miter lim="400000"/>
            </a:ln>
            <a:effectLst/>
          </p:spPr>
          <p:txBody>
            <a:bodyPr wrap="square" lIns="26789" tIns="26789" rIns="26789" bIns="26789" numCol="1" anchor="t">
              <a:noAutofit/>
            </a:bodyPr>
            <a:lstStyle/>
            <a:p>
              <a:pPr algn="just" hangingPunct="0">
                <a:defRPr sz="1600">
                  <a:solidFill>
                    <a:srgbClr val="FFFFFF"/>
                  </a:solidFill>
                  <a:latin typeface="Segoe UI"/>
                  <a:ea typeface="Segoe UI"/>
                  <a:cs typeface="Segoe UI"/>
                  <a:sym typeface="Segoe UI"/>
                </a:defRPr>
              </a:pPr>
              <a:endParaRPr kumimoji="0" sz="1125" kern="0">
                <a:solidFill>
                  <a:srgbClr val="FFFFFF"/>
                </a:solidFill>
                <a:ea typeface="Segoe UI"/>
                <a:cs typeface="Segoe UI"/>
                <a:sym typeface="Segoe UI"/>
              </a:endParaRPr>
            </a:p>
          </p:txBody>
        </p:sp>
        <p:sp>
          <p:nvSpPr>
            <p:cNvPr id="65" name="Shape 122"/>
            <p:cNvSpPr/>
            <p:nvPr/>
          </p:nvSpPr>
          <p:spPr>
            <a:xfrm>
              <a:off x="327318" y="227508"/>
              <a:ext cx="7817574" cy="4502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8082" tIns="18082" rIns="18082" bIns="18082" numCol="1" anchor="t">
              <a:spAutoFit/>
            </a:bodyPr>
            <a:lstStyle>
              <a:lvl1pPr algn="just" defTabSz="914400">
                <a:defRPr sz="3600">
                  <a:latin typeface="メイリオ"/>
                  <a:ea typeface="メイリオ"/>
                  <a:cs typeface="メイリオ"/>
                  <a:sym typeface="メイリオ"/>
                </a:defRPr>
              </a:lvl1pPr>
            </a:lstStyle>
            <a:p>
              <a:pPr hangingPunct="0"/>
              <a:r>
                <a:rPr kumimoji="0" sz="2000" kern="0" dirty="0">
                  <a:solidFill>
                    <a:srgbClr val="000000"/>
                  </a:solidFill>
                </a:rPr>
                <a:t>クライアント</a:t>
              </a:r>
            </a:p>
          </p:txBody>
        </p:sp>
      </p:grpSp>
      <p:grpSp>
        <p:nvGrpSpPr>
          <p:cNvPr id="66" name="Group 126"/>
          <p:cNvGrpSpPr/>
          <p:nvPr/>
        </p:nvGrpSpPr>
        <p:grpSpPr>
          <a:xfrm>
            <a:off x="103012" y="2715217"/>
            <a:ext cx="2581515" cy="906823"/>
            <a:chOff x="285275" y="41980"/>
            <a:chExt cx="5260614" cy="2047166"/>
          </a:xfrm>
        </p:grpSpPr>
        <p:sp>
          <p:nvSpPr>
            <p:cNvPr id="67" name="Shape 124"/>
            <p:cNvSpPr/>
            <p:nvPr/>
          </p:nvSpPr>
          <p:spPr>
            <a:xfrm>
              <a:off x="285275" y="41980"/>
              <a:ext cx="5260614" cy="2047166"/>
            </a:xfrm>
            <a:prstGeom prst="ellipse">
              <a:avLst/>
            </a:prstGeom>
            <a:solidFill>
              <a:srgbClr val="B7DEE8"/>
            </a:solidFill>
            <a:ln w="38100" cap="flat">
              <a:solidFill>
                <a:srgbClr val="3A5E8A"/>
              </a:solidFill>
              <a:prstDash val="solid"/>
              <a:miter lim="400000"/>
            </a:ln>
            <a:effectLst/>
          </p:spPr>
          <p:txBody>
            <a:bodyPr wrap="square" lIns="26789" tIns="26789" rIns="26789" bIns="26789" numCol="1" anchor="ctr">
              <a:noAutofit/>
            </a:bodyPr>
            <a:lstStyle/>
            <a:p>
              <a:pPr algn="ctr" hangingPunct="0">
                <a:defRPr sz="1600">
                  <a:latin typeface="Segoe UI"/>
                  <a:ea typeface="Segoe UI"/>
                  <a:cs typeface="Segoe UI"/>
                  <a:sym typeface="Segoe UI"/>
                </a:defRPr>
              </a:pPr>
              <a:endParaRPr kumimoji="0" sz="1125" kern="0">
                <a:solidFill>
                  <a:srgbClr val="000000"/>
                </a:solidFill>
                <a:ea typeface="Segoe UI"/>
                <a:cs typeface="Segoe UI"/>
                <a:sym typeface="Segoe UI"/>
              </a:endParaRPr>
            </a:p>
          </p:txBody>
        </p:sp>
        <p:sp>
          <p:nvSpPr>
            <p:cNvPr id="68" name="Shape 125"/>
            <p:cNvSpPr/>
            <p:nvPr/>
          </p:nvSpPr>
          <p:spPr>
            <a:xfrm>
              <a:off x="846037" y="263512"/>
              <a:ext cx="4021323" cy="13330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8082" tIns="18082" rIns="18082" bIns="18082" numCol="1" anchor="ctr">
              <a:spAutoFit/>
            </a:bodyPr>
            <a:lstStyle>
              <a:lvl1pPr defTabSz="914400">
                <a:defRPr sz="3000">
                  <a:latin typeface="Segoe UI"/>
                  <a:ea typeface="Segoe UI"/>
                  <a:cs typeface="Segoe UI"/>
                  <a:sym typeface="Segoe UI"/>
                </a:defRPr>
              </a:lvl1pPr>
            </a:lstStyle>
            <a:p>
              <a:pPr algn="ctr" hangingPunct="0"/>
              <a:r>
                <a:rPr kumimoji="0" sz="1800" kern="0" dirty="0">
                  <a:solidFill>
                    <a:srgbClr val="000000"/>
                  </a:solidFill>
                </a:rPr>
                <a:t>UI</a:t>
              </a:r>
              <a:endParaRPr kumimoji="0" lang="en-US" sz="1800" kern="0" dirty="0">
                <a:solidFill>
                  <a:srgbClr val="000000"/>
                </a:solidFill>
              </a:endParaRPr>
            </a:p>
            <a:p>
              <a:pPr algn="ctr" hangingPunct="0"/>
              <a:r>
                <a:rPr kumimoji="0" sz="1800" kern="0" dirty="0">
                  <a:solidFill>
                    <a:srgbClr val="000000"/>
                  </a:solidFill>
                </a:rPr>
                <a:t>(JavaScript+HTML)</a:t>
              </a:r>
            </a:p>
          </p:txBody>
        </p:sp>
      </p:grpSp>
      <p:sp>
        <p:nvSpPr>
          <p:cNvPr id="69" name="Shape 119"/>
          <p:cNvSpPr/>
          <p:nvPr/>
        </p:nvSpPr>
        <p:spPr>
          <a:xfrm>
            <a:off x="3132534" y="1360591"/>
            <a:ext cx="5888313" cy="3199435"/>
          </a:xfrm>
          <a:prstGeom prst="rect">
            <a:avLst/>
          </a:prstGeom>
          <a:solidFill>
            <a:srgbClr val="E8FDCB"/>
          </a:solidFill>
          <a:ln w="50800">
            <a:solidFill>
              <a:schemeClr val="accent1"/>
            </a:solidFill>
            <a:miter lim="400000"/>
          </a:ln>
          <a:effectLst>
            <a:outerShdw blurRad="12700" dist="12700" dir="5400000" rotWithShape="0">
              <a:srgbClr val="000000">
                <a:alpha val="50000"/>
              </a:srgbClr>
            </a:outerShdw>
          </a:effectLst>
        </p:spPr>
        <p:txBody>
          <a:bodyPr lIns="26789" tIns="26789" rIns="26789" bIns="26789" anchor="ctr"/>
          <a:lstStyle/>
          <a:p>
            <a:pPr algn="ctr" defTabSz="410751" hangingPunct="0">
              <a:defRPr sz="3400">
                <a:latin typeface="ヒラギノ角ゴ ProN W3"/>
                <a:ea typeface="ヒラギノ角ゴ ProN W3"/>
                <a:cs typeface="ヒラギノ角ゴ ProN W3"/>
                <a:sym typeface="ヒラギノ角ゴ ProN W3"/>
              </a:defRPr>
            </a:pPr>
            <a:endParaRPr kumimoji="0" sz="2391" kern="0">
              <a:solidFill>
                <a:srgbClr val="000000"/>
              </a:solidFill>
              <a:latin typeface="ヒラギノ角ゴ ProN W3"/>
              <a:ea typeface="ヒラギノ角ゴ ProN W3"/>
              <a:cs typeface="ヒラギノ角ゴ ProN W3"/>
              <a:sym typeface="ヒラギノ角ゴ ProN W3"/>
            </a:endParaRPr>
          </a:p>
        </p:txBody>
      </p:sp>
      <p:sp>
        <p:nvSpPr>
          <p:cNvPr id="70" name="Shape 127"/>
          <p:cNvSpPr/>
          <p:nvPr/>
        </p:nvSpPr>
        <p:spPr>
          <a:xfrm>
            <a:off x="6795647" y="2269028"/>
            <a:ext cx="2010984" cy="1568222"/>
          </a:xfrm>
          <a:prstGeom prst="rect">
            <a:avLst/>
          </a:prstGeom>
          <a:solidFill>
            <a:srgbClr val="FEABA3"/>
          </a:solidFill>
          <a:ln w="25400">
            <a:solidFill>
              <a:srgbClr val="C82101"/>
            </a:solidFill>
            <a:miter lim="400000"/>
          </a:ln>
          <a:effectLst>
            <a:outerShdw blurRad="25400" rotWithShape="0">
              <a:srgbClr val="000000">
                <a:alpha val="50000"/>
              </a:srgbClr>
            </a:outerShdw>
          </a:effectLst>
        </p:spPr>
        <p:txBody>
          <a:bodyPr lIns="26789" tIns="26789" rIns="26789" bIns="26789" anchor="ctr"/>
          <a:lstStyle/>
          <a:p>
            <a:pPr algn="ctr" defTabSz="410751" hangingPunct="0">
              <a:defRPr sz="3400">
                <a:solidFill>
                  <a:srgbClr val="FFFFFF"/>
                </a:solidFill>
                <a:latin typeface="ヒラギノ角ゴ ProN W3"/>
                <a:ea typeface="ヒラギノ角ゴ ProN W3"/>
                <a:cs typeface="ヒラギノ角ゴ ProN W3"/>
                <a:sym typeface="ヒラギノ角ゴ ProN W3"/>
              </a:defRPr>
            </a:pPr>
            <a:endParaRPr kumimoji="0" sz="2391" kern="0">
              <a:solidFill>
                <a:srgbClr val="FFFFFF"/>
              </a:solidFill>
              <a:latin typeface="ヒラギノ角ゴ ProN W3"/>
              <a:ea typeface="ヒラギノ角ゴ ProN W3"/>
              <a:cs typeface="ヒラギノ角ゴ ProN W3"/>
              <a:sym typeface="ヒラギノ角ゴ ProN W3"/>
            </a:endParaRPr>
          </a:p>
        </p:txBody>
      </p:sp>
      <p:sp>
        <p:nvSpPr>
          <p:cNvPr id="71" name="Shape 128"/>
          <p:cNvSpPr/>
          <p:nvPr/>
        </p:nvSpPr>
        <p:spPr>
          <a:xfrm>
            <a:off x="3334100" y="2096328"/>
            <a:ext cx="3072153" cy="1881910"/>
          </a:xfrm>
          <a:prstGeom prst="rect">
            <a:avLst/>
          </a:prstGeom>
          <a:solidFill>
            <a:srgbClr val="BBFACA"/>
          </a:solidFill>
          <a:ln w="25400">
            <a:solidFill>
              <a:srgbClr val="79C37B"/>
            </a:solidFill>
            <a:miter lim="400000"/>
          </a:ln>
          <a:effectLst>
            <a:outerShdw blurRad="25400" rotWithShape="0">
              <a:srgbClr val="000000">
                <a:alpha val="50000"/>
              </a:srgbClr>
            </a:outerShdw>
          </a:effectLst>
        </p:spPr>
        <p:txBody>
          <a:bodyPr lIns="26789" tIns="26789" rIns="26789" bIns="26789" anchor="ctr"/>
          <a:lstStyle/>
          <a:p>
            <a:pPr algn="ctr" defTabSz="410751" hangingPunct="0">
              <a:defRPr sz="3400">
                <a:solidFill>
                  <a:srgbClr val="FFFFFF"/>
                </a:solidFill>
                <a:latin typeface="ヒラギノ角ゴ ProN W3"/>
                <a:ea typeface="ヒラギノ角ゴ ProN W3"/>
                <a:cs typeface="ヒラギノ角ゴ ProN W3"/>
                <a:sym typeface="ヒラギノ角ゴ ProN W3"/>
              </a:defRPr>
            </a:pPr>
            <a:endParaRPr kumimoji="0" sz="2391" kern="0">
              <a:solidFill>
                <a:srgbClr val="FFFFFF"/>
              </a:solidFill>
              <a:latin typeface="ヒラギノ角ゴ ProN W3"/>
              <a:ea typeface="ヒラギノ角ゴ ProN W3"/>
              <a:cs typeface="ヒラギノ角ゴ ProN W3"/>
              <a:sym typeface="ヒラギノ角ゴ ProN W3"/>
            </a:endParaRPr>
          </a:p>
        </p:txBody>
      </p:sp>
      <p:sp>
        <p:nvSpPr>
          <p:cNvPr id="72" name="Shape 129"/>
          <p:cNvSpPr/>
          <p:nvPr/>
        </p:nvSpPr>
        <p:spPr>
          <a:xfrm>
            <a:off x="6891178" y="2356954"/>
            <a:ext cx="1320518" cy="313516"/>
          </a:xfrm>
          <a:prstGeom prst="rect">
            <a:avLst/>
          </a:prstGeom>
          <a:ln w="12700">
            <a:miter lim="400000"/>
          </a:ln>
          <a:extLst>
            <a:ext uri="{C572A759-6A51-4108-AA02-DFA0A04FC94B}">
              <ma14:wrappingTextBoxFlag xmlns:ma14="http://schemas.microsoft.com/office/mac/drawingml/2011/main" val="1"/>
            </a:ext>
          </a:extLst>
        </p:spPr>
        <p:txBody>
          <a:bodyPr wrap="square" lIns="18082" tIns="18082" rIns="18082" bIns="18082">
            <a:spAutoFit/>
          </a:bodyPr>
          <a:lstStyle>
            <a:lvl1pPr algn="just" defTabSz="914400">
              <a:defRPr sz="3100">
                <a:latin typeface="メイリオ"/>
                <a:ea typeface="メイリオ"/>
                <a:cs typeface="メイリオ"/>
                <a:sym typeface="メイリオ"/>
              </a:defRPr>
            </a:lvl1pPr>
          </a:lstStyle>
          <a:p>
            <a:pPr hangingPunct="0"/>
            <a:r>
              <a:rPr kumimoji="0" sz="1800" kern="0" dirty="0">
                <a:solidFill>
                  <a:srgbClr val="000000"/>
                </a:solidFill>
              </a:rPr>
              <a:t>Rubyサーバ</a:t>
            </a:r>
          </a:p>
        </p:txBody>
      </p:sp>
      <p:sp>
        <p:nvSpPr>
          <p:cNvPr id="73" name="Shape 130"/>
          <p:cNvSpPr/>
          <p:nvPr/>
        </p:nvSpPr>
        <p:spPr>
          <a:xfrm>
            <a:off x="3444323" y="2231308"/>
            <a:ext cx="2796532" cy="313516"/>
          </a:xfrm>
          <a:prstGeom prst="rect">
            <a:avLst/>
          </a:prstGeom>
          <a:ln w="12700">
            <a:miter lim="400000"/>
          </a:ln>
          <a:extLst>
            <a:ext uri="{C572A759-6A51-4108-AA02-DFA0A04FC94B}">
              <ma14:wrappingTextBoxFlag xmlns:ma14="http://schemas.microsoft.com/office/mac/drawingml/2011/main" val="1"/>
            </a:ext>
          </a:extLst>
        </p:spPr>
        <p:txBody>
          <a:bodyPr lIns="18082" tIns="18082" rIns="18082" bIns="18082">
            <a:spAutoFit/>
          </a:bodyPr>
          <a:lstStyle>
            <a:lvl1pPr algn="just" defTabSz="914400">
              <a:defRPr sz="3100">
                <a:latin typeface="メイリオ"/>
                <a:ea typeface="メイリオ"/>
                <a:cs typeface="メイリオ"/>
                <a:sym typeface="メイリオ"/>
              </a:defRPr>
            </a:lvl1pPr>
          </a:lstStyle>
          <a:p>
            <a:pPr hangingPunct="0"/>
            <a:r>
              <a:rPr kumimoji="0" sz="1800" kern="0" dirty="0">
                <a:solidFill>
                  <a:srgbClr val="000000"/>
                </a:solidFill>
              </a:rPr>
              <a:t>Apacheサーバ</a:t>
            </a:r>
          </a:p>
        </p:txBody>
      </p:sp>
      <p:sp>
        <p:nvSpPr>
          <p:cNvPr id="74" name="Shape 131"/>
          <p:cNvSpPr/>
          <p:nvPr/>
        </p:nvSpPr>
        <p:spPr>
          <a:xfrm>
            <a:off x="6902942" y="2815847"/>
            <a:ext cx="1827416" cy="937653"/>
          </a:xfrm>
          <a:prstGeom prst="ellipse">
            <a:avLst/>
          </a:prstGeom>
          <a:solidFill>
            <a:srgbClr val="FFCDC1"/>
          </a:solidFill>
          <a:ln w="25400">
            <a:solidFill>
              <a:schemeClr val="accent1"/>
            </a:solidFill>
            <a:miter lim="400000"/>
          </a:ln>
          <a:effectLst>
            <a:outerShdw blurRad="12700" dist="12700" dir="5400000" rotWithShape="0">
              <a:srgbClr val="000000">
                <a:alpha val="50000"/>
              </a:srgbClr>
            </a:outerShdw>
          </a:effectLst>
        </p:spPr>
        <p:txBody>
          <a:bodyPr lIns="26789" tIns="26789" rIns="26789" bIns="26789" anchor="ctr"/>
          <a:lstStyle/>
          <a:p>
            <a:pPr algn="ctr" defTabSz="410751" hangingPunct="0">
              <a:defRPr>
                <a:latin typeface="メイリオ"/>
                <a:ea typeface="メイリオ"/>
                <a:cs typeface="メイリオ"/>
                <a:sym typeface="メイリオ"/>
              </a:defRPr>
            </a:pPr>
            <a:endParaRPr kumimoji="0" sz="1969" kern="0">
              <a:solidFill>
                <a:srgbClr val="000000"/>
              </a:solidFill>
              <a:latin typeface="メイリオ"/>
              <a:cs typeface="メイリオ"/>
              <a:sym typeface="メイリオ"/>
            </a:endParaRPr>
          </a:p>
        </p:txBody>
      </p:sp>
      <p:sp>
        <p:nvSpPr>
          <p:cNvPr id="75" name="Shape 132"/>
          <p:cNvSpPr/>
          <p:nvPr/>
        </p:nvSpPr>
        <p:spPr>
          <a:xfrm>
            <a:off x="3407197" y="2627495"/>
            <a:ext cx="2902639" cy="1200736"/>
          </a:xfrm>
          <a:prstGeom prst="ellipse">
            <a:avLst/>
          </a:prstGeom>
          <a:solidFill>
            <a:srgbClr val="DDEFE1"/>
          </a:solidFill>
          <a:ln w="25400">
            <a:solidFill>
              <a:schemeClr val="accent1"/>
            </a:solidFill>
            <a:miter lim="400000"/>
          </a:ln>
          <a:effectLst>
            <a:outerShdw blurRad="12700" dist="12700" dir="5400000" rotWithShape="0">
              <a:srgbClr val="000000">
                <a:alpha val="50000"/>
              </a:srgbClr>
            </a:outerShdw>
          </a:effectLst>
        </p:spPr>
        <p:txBody>
          <a:bodyPr lIns="26789" tIns="26789" rIns="26789" bIns="26789" anchor="ctr"/>
          <a:lstStyle/>
          <a:p>
            <a:pPr algn="ctr" defTabSz="410751" hangingPunct="0">
              <a:defRPr>
                <a:latin typeface="メイリオ"/>
                <a:ea typeface="メイリオ"/>
                <a:cs typeface="メイリオ"/>
                <a:sym typeface="メイリオ"/>
              </a:defRPr>
            </a:pPr>
            <a:endParaRPr kumimoji="0" sz="1969" kern="0">
              <a:solidFill>
                <a:srgbClr val="000000"/>
              </a:solidFill>
              <a:latin typeface="メイリオ"/>
              <a:cs typeface="メイリオ"/>
              <a:sym typeface="メイリオ"/>
            </a:endParaRPr>
          </a:p>
        </p:txBody>
      </p:sp>
      <p:sp>
        <p:nvSpPr>
          <p:cNvPr id="76" name="Shape 133"/>
          <p:cNvSpPr/>
          <p:nvPr/>
        </p:nvSpPr>
        <p:spPr>
          <a:xfrm>
            <a:off x="7023446" y="3037283"/>
            <a:ext cx="1671036" cy="546544"/>
          </a:xfrm>
          <a:prstGeom prst="rect">
            <a:avLst/>
          </a:prstGeom>
          <a:ln w="12700">
            <a:miter lim="400000"/>
          </a:ln>
          <a:extLst>
            <a:ext uri="{C572A759-6A51-4108-AA02-DFA0A04FC94B}">
              <ma14:wrappingTextBoxFlag xmlns:ma14="http://schemas.microsoft.com/office/mac/drawingml/2011/main" val="1"/>
            </a:ext>
          </a:extLst>
        </p:spPr>
        <p:txBody>
          <a:bodyPr wrap="square" lIns="26789" tIns="26789" rIns="26789" bIns="26789" anchor="ctr">
            <a:spAutoFit/>
          </a:bodyPr>
          <a:lstStyle/>
          <a:p>
            <a:pPr algn="ctr" defTabSz="410751" hangingPunct="0">
              <a:defRPr>
                <a:latin typeface="メイリオ"/>
                <a:ea typeface="メイリオ"/>
                <a:cs typeface="メイリオ"/>
                <a:sym typeface="メイリオ"/>
              </a:defRPr>
            </a:pPr>
            <a:r>
              <a:rPr kumimoji="0" lang="ja-JP" altLang="en-US" sz="1600" kern="0" dirty="0">
                <a:solidFill>
                  <a:srgbClr val="000000"/>
                </a:solidFill>
                <a:latin typeface="メイリオ"/>
                <a:cs typeface="メイリオ"/>
                <a:sym typeface="メイリオ"/>
              </a:rPr>
              <a:t>判定システム</a:t>
            </a:r>
            <a:endParaRPr kumimoji="0" sz="1600" kern="0" dirty="0">
              <a:solidFill>
                <a:srgbClr val="000000"/>
              </a:solidFill>
              <a:latin typeface="メイリオ"/>
              <a:cs typeface="メイリオ"/>
              <a:sym typeface="メイリオ"/>
            </a:endParaRPr>
          </a:p>
          <a:p>
            <a:pPr algn="ctr" defTabSz="410751" hangingPunct="0">
              <a:defRPr>
                <a:latin typeface="メイリオ"/>
                <a:ea typeface="メイリオ"/>
                <a:cs typeface="メイリオ"/>
                <a:sym typeface="メイリオ"/>
              </a:defRPr>
            </a:pPr>
            <a:r>
              <a:rPr kumimoji="0" sz="1600" kern="0" dirty="0">
                <a:solidFill>
                  <a:srgbClr val="000000"/>
                </a:solidFill>
                <a:latin typeface="メイリオ"/>
                <a:cs typeface="メイリオ"/>
                <a:sym typeface="メイリオ"/>
              </a:rPr>
              <a:t>（Ruby）</a:t>
            </a:r>
          </a:p>
        </p:txBody>
      </p:sp>
      <p:sp>
        <p:nvSpPr>
          <p:cNvPr id="77" name="Shape 134"/>
          <p:cNvSpPr/>
          <p:nvPr/>
        </p:nvSpPr>
        <p:spPr>
          <a:xfrm>
            <a:off x="3920695" y="2768406"/>
            <a:ext cx="1982455" cy="1006413"/>
          </a:xfrm>
          <a:prstGeom prst="rect">
            <a:avLst/>
          </a:prstGeom>
          <a:ln w="12700">
            <a:miter lim="400000"/>
          </a:ln>
          <a:extLst>
            <a:ext uri="{C572A759-6A51-4108-AA02-DFA0A04FC94B}">
              <ma14:wrappingTextBoxFlag xmlns:ma14="http://schemas.microsoft.com/office/mac/drawingml/2011/main" val="1"/>
            </a:ext>
          </a:extLst>
        </p:spPr>
        <p:txBody>
          <a:bodyPr wrap="square" lIns="26789" tIns="26789" rIns="26789" bIns="26789" anchor="ctr">
            <a:spAutoFit/>
          </a:bodyPr>
          <a:lstStyle/>
          <a:p>
            <a:pPr algn="ctr" defTabSz="410751" hangingPunct="0">
              <a:defRPr sz="2200">
                <a:latin typeface="メイリオ"/>
                <a:ea typeface="メイリオ"/>
                <a:cs typeface="メイリオ"/>
                <a:sym typeface="メイリオ"/>
              </a:defRPr>
            </a:pPr>
            <a:r>
              <a:rPr kumimoji="0" sz="1547" kern="0" dirty="0" err="1">
                <a:solidFill>
                  <a:srgbClr val="000000"/>
                </a:solidFill>
                <a:latin typeface="メイリオ"/>
                <a:cs typeface="メイリオ"/>
                <a:sym typeface="メイリオ"/>
              </a:rPr>
              <a:t>汎用学習システム</a:t>
            </a:r>
            <a:endParaRPr kumimoji="0" lang="en-US" sz="1547" kern="0" dirty="0">
              <a:solidFill>
                <a:srgbClr val="000000"/>
              </a:solidFill>
              <a:latin typeface="メイリオ"/>
              <a:cs typeface="メイリオ"/>
              <a:sym typeface="メイリオ"/>
            </a:endParaRPr>
          </a:p>
          <a:p>
            <a:pPr algn="ctr" defTabSz="410751" hangingPunct="0">
              <a:defRPr sz="2200">
                <a:latin typeface="メイリオ"/>
                <a:ea typeface="メイリオ"/>
                <a:cs typeface="メイリオ"/>
                <a:sym typeface="メイリオ"/>
              </a:defRPr>
            </a:pPr>
            <a:r>
              <a:rPr kumimoji="0" sz="1547" kern="0" dirty="0">
                <a:solidFill>
                  <a:srgbClr val="000000"/>
                </a:solidFill>
                <a:latin typeface="メイリオ"/>
                <a:cs typeface="メイリオ"/>
                <a:sym typeface="メイリオ"/>
              </a:rPr>
              <a:t>（PHP）</a:t>
            </a:r>
          </a:p>
          <a:p>
            <a:pPr algn="ctr" defTabSz="410751" hangingPunct="0">
              <a:defRPr sz="2200">
                <a:latin typeface="メイリオ"/>
                <a:ea typeface="メイリオ"/>
                <a:cs typeface="メイリオ"/>
                <a:sym typeface="メイリオ"/>
              </a:defRPr>
            </a:pPr>
            <a:r>
              <a:rPr kumimoji="0" sz="1547" kern="0" dirty="0">
                <a:solidFill>
                  <a:srgbClr val="000000"/>
                </a:solidFill>
                <a:latin typeface="メイリオ"/>
                <a:cs typeface="メイリオ"/>
                <a:sym typeface="メイリオ"/>
              </a:rPr>
              <a:t>＋</a:t>
            </a:r>
          </a:p>
          <a:p>
            <a:pPr algn="ctr" defTabSz="410751" hangingPunct="0">
              <a:defRPr sz="2200">
                <a:latin typeface="メイリオ"/>
                <a:ea typeface="メイリオ"/>
                <a:cs typeface="メイリオ"/>
                <a:sym typeface="メイリオ"/>
              </a:defRPr>
            </a:pPr>
            <a:r>
              <a:rPr kumimoji="0" sz="1547" kern="0" dirty="0" err="1" smtClean="0">
                <a:solidFill>
                  <a:srgbClr val="000000"/>
                </a:solidFill>
                <a:latin typeface="メイリオ"/>
                <a:cs typeface="メイリオ"/>
                <a:sym typeface="メイリオ"/>
              </a:rPr>
              <a:t>DB（MySQL</a:t>
            </a:r>
            <a:r>
              <a:rPr kumimoji="0" sz="1547" kern="0" dirty="0">
                <a:solidFill>
                  <a:srgbClr val="000000"/>
                </a:solidFill>
                <a:latin typeface="メイリオ"/>
                <a:cs typeface="メイリオ"/>
                <a:sym typeface="メイリオ"/>
              </a:rPr>
              <a:t>）</a:t>
            </a:r>
          </a:p>
        </p:txBody>
      </p:sp>
      <p:sp>
        <p:nvSpPr>
          <p:cNvPr id="78" name="Shape 135"/>
          <p:cNvSpPr/>
          <p:nvPr/>
        </p:nvSpPr>
        <p:spPr>
          <a:xfrm>
            <a:off x="3269936" y="1528510"/>
            <a:ext cx="976117" cy="361878"/>
          </a:xfrm>
          <a:prstGeom prst="rect">
            <a:avLst/>
          </a:prstGeom>
          <a:ln w="12700">
            <a:miter lim="400000"/>
          </a:ln>
          <a:extLst>
            <a:ext uri="{C572A759-6A51-4108-AA02-DFA0A04FC94B}">
              <ma14:wrappingTextBoxFlag xmlns:ma14="http://schemas.microsoft.com/office/mac/drawingml/2011/main" val="1"/>
            </a:ext>
          </a:extLst>
        </p:spPr>
        <p:txBody>
          <a:bodyPr wrap="square" lIns="26789" tIns="26789" rIns="26789" bIns="26789" anchor="ctr">
            <a:spAutoFit/>
          </a:bodyPr>
          <a:lstStyle>
            <a:lvl1pPr>
              <a:defRPr sz="3500">
                <a:latin typeface="メイリオ"/>
                <a:ea typeface="メイリオ"/>
                <a:cs typeface="メイリオ"/>
                <a:sym typeface="メイリオ"/>
              </a:defRPr>
            </a:lvl1pPr>
          </a:lstStyle>
          <a:p>
            <a:pPr defTabSz="410751" hangingPunct="0"/>
            <a:r>
              <a:rPr kumimoji="0" sz="2000" kern="0" dirty="0">
                <a:solidFill>
                  <a:srgbClr val="000000"/>
                </a:solidFill>
              </a:rPr>
              <a:t>サーバ</a:t>
            </a:r>
          </a:p>
        </p:txBody>
      </p:sp>
      <p:pic>
        <p:nvPicPr>
          <p:cNvPr id="42" name="図 41">
            <a:extLst>
              <a:ext uri="{FF2B5EF4-FFF2-40B4-BE49-F238E27FC236}">
                <a16:creationId xmlns="" xmlns:a16="http://schemas.microsoft.com/office/drawing/2014/main" id="{02FA5821-FEE6-CE46-A50D-BCB87B55C1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0" y="3611136"/>
            <a:ext cx="1682351" cy="1327188"/>
          </a:xfrm>
          <a:prstGeom prst="rect">
            <a:avLst/>
          </a:prstGeom>
        </p:spPr>
      </p:pic>
      <p:pic>
        <p:nvPicPr>
          <p:cNvPr id="4" name="図 3">
            <a:extLst>
              <a:ext uri="{FF2B5EF4-FFF2-40B4-BE49-F238E27FC236}">
                <a16:creationId xmlns="" xmlns:a16="http://schemas.microsoft.com/office/drawing/2014/main" id="{A1FD5FB8-9E61-9045-B4E0-5DB689A9A9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91772" y="900997"/>
            <a:ext cx="718981" cy="1029041"/>
          </a:xfrm>
          <a:prstGeom prst="rect">
            <a:avLst/>
          </a:prstGeom>
        </p:spPr>
      </p:pic>
      <p:grpSp>
        <p:nvGrpSpPr>
          <p:cNvPr id="46" name="Group 141">
            <a:extLst>
              <a:ext uri="{FF2B5EF4-FFF2-40B4-BE49-F238E27FC236}">
                <a16:creationId xmlns="" xmlns:a16="http://schemas.microsoft.com/office/drawing/2014/main" id="{12D8FE45-865A-4640-B931-93894A3AFF8D}"/>
              </a:ext>
            </a:extLst>
          </p:cNvPr>
          <p:cNvGrpSpPr/>
          <p:nvPr/>
        </p:nvGrpSpPr>
        <p:grpSpPr>
          <a:xfrm>
            <a:off x="822146" y="1459918"/>
            <a:ext cx="2209605" cy="720339"/>
            <a:chOff x="0" y="-1"/>
            <a:chExt cx="3069982" cy="1270003"/>
          </a:xfrm>
        </p:grpSpPr>
        <p:sp>
          <p:nvSpPr>
            <p:cNvPr id="47" name="Shape 139">
              <a:extLst>
                <a:ext uri="{FF2B5EF4-FFF2-40B4-BE49-F238E27FC236}">
                  <a16:creationId xmlns="" xmlns:a16="http://schemas.microsoft.com/office/drawing/2014/main" id="{4C877956-2CEB-324B-AD41-9670BA8E5665}"/>
                </a:ext>
              </a:extLst>
            </p:cNvPr>
            <p:cNvSpPr/>
            <p:nvPr/>
          </p:nvSpPr>
          <p:spPr>
            <a:xfrm>
              <a:off x="0" y="-1"/>
              <a:ext cx="3069982" cy="1270003"/>
            </a:xfrm>
            <a:prstGeom prst="rect">
              <a:avLst/>
            </a:prstGeom>
            <a:solidFill>
              <a:srgbClr val="FFEACA"/>
            </a:solidFill>
            <a:ln w="25400" cap="flat">
              <a:solidFill>
                <a:schemeClr val="accent1"/>
              </a:solidFill>
              <a:prstDash val="solid"/>
              <a:miter lim="400000"/>
            </a:ln>
            <a:effectLst>
              <a:outerShdw blurRad="12700" dist="12700" dir="5400000" rotWithShape="0">
                <a:srgbClr val="000000">
                  <a:alpha val="50000"/>
                </a:srgbClr>
              </a:outerShdw>
            </a:effectLst>
          </p:spPr>
          <p:txBody>
            <a:bodyPr wrap="square" lIns="26789" tIns="26789" rIns="26789" bIns="26789" numCol="1" anchor="ctr">
              <a:noAutofit/>
            </a:bodyPr>
            <a:lstStyle/>
            <a:p>
              <a:pPr algn="ctr" defTabSz="410751" hangingPunct="0">
                <a:defRPr sz="2000">
                  <a:latin typeface="ヒラギノ角ゴ ProN W3"/>
                  <a:ea typeface="ヒラギノ角ゴ ProN W3"/>
                  <a:cs typeface="ヒラギノ角ゴ ProN W3"/>
                  <a:sym typeface="ヒラギノ角ゴ ProN W3"/>
                </a:defRPr>
              </a:pPr>
              <a:endParaRPr kumimoji="0" sz="1406" kern="0">
                <a:solidFill>
                  <a:srgbClr val="000000"/>
                </a:solidFill>
                <a:latin typeface="ヒラギノ角ゴ ProN W3"/>
                <a:ea typeface="ヒラギノ角ゴ ProN W3"/>
                <a:cs typeface="ヒラギノ角ゴ ProN W3"/>
                <a:sym typeface="ヒラギノ角ゴ ProN W3"/>
              </a:endParaRPr>
            </a:p>
          </p:txBody>
        </p:sp>
        <p:sp>
          <p:nvSpPr>
            <p:cNvPr id="84" name="Shape 140">
              <a:extLst>
                <a:ext uri="{FF2B5EF4-FFF2-40B4-BE49-F238E27FC236}">
                  <a16:creationId xmlns="" xmlns:a16="http://schemas.microsoft.com/office/drawing/2014/main" id="{BB07264A-74FD-0F47-91BD-9DF2AA638ED7}"/>
                </a:ext>
              </a:extLst>
            </p:cNvPr>
            <p:cNvSpPr/>
            <p:nvPr/>
          </p:nvSpPr>
          <p:spPr>
            <a:xfrm>
              <a:off x="0" y="257067"/>
              <a:ext cx="3069982" cy="7558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p>
              <a:pPr algn="ctr" defTabSz="410751" hangingPunct="0">
                <a:defRPr sz="2000">
                  <a:latin typeface="ヒラギノ角ゴ ProN W3"/>
                  <a:ea typeface="ヒラギノ角ゴ ProN W3"/>
                  <a:cs typeface="ヒラギノ角ゴ ProN W3"/>
                  <a:sym typeface="ヒラギノ角ゴ ProN W3"/>
                </a:defRPr>
              </a:pPr>
              <a:r>
                <a:rPr kumimoji="0" lang="ja-JP" altLang="en-US" sz="1200" kern="0" dirty="0">
                  <a:solidFill>
                    <a:srgbClr val="000000"/>
                  </a:solidFill>
                  <a:latin typeface="ヒラギノ角ゴ ProN W3"/>
                  <a:ea typeface="ヒラギノ角ゴ ProN W3"/>
                  <a:cs typeface="ヒラギノ角ゴ ProN W3"/>
                  <a:sym typeface="ヒラギノ角ゴ ProN W3"/>
                </a:rPr>
                <a:t>①</a:t>
              </a:r>
              <a:r>
                <a:rPr kumimoji="0" sz="1200" kern="0" dirty="0">
                  <a:solidFill>
                    <a:srgbClr val="000000"/>
                  </a:solidFill>
                  <a:latin typeface="ヒラギノ角ゴ ProN W3"/>
                  <a:ea typeface="ヒラギノ角ゴ ProN W3"/>
                  <a:cs typeface="ヒラギノ角ゴ ProN W3"/>
                  <a:sym typeface="ヒラギノ角ゴ ProN W3"/>
                </a:rPr>
                <a:t>リクエスト送信</a:t>
              </a:r>
              <a:r>
                <a:rPr kumimoji="0" sz="1200" kern="0" dirty="0">
                  <a:solidFill>
                    <a:srgbClr val="000000"/>
                  </a:solidFill>
                  <a:latin typeface="メイリオ"/>
                  <a:ea typeface="ヒラギノ角ゴ ProN W3"/>
                  <a:cs typeface="メイリオ"/>
                  <a:sym typeface="メイリオ"/>
                </a:rPr>
                <a:t>（</a:t>
              </a:r>
              <a:r>
                <a:rPr kumimoji="0" sz="1200" kern="0" dirty="0">
                  <a:solidFill>
                    <a:srgbClr val="000000"/>
                  </a:solidFill>
                  <a:latin typeface="ヒラギノ角ゴ ProN W3"/>
                  <a:ea typeface="ヒラギノ角ゴ ProN W3"/>
                  <a:cs typeface="ヒラギノ角ゴ ProN W3"/>
                  <a:sym typeface="ヒラギノ角ゴ ProN W3"/>
                </a:rPr>
                <a:t>JSON</a:t>
              </a:r>
              <a:r>
                <a:rPr kumimoji="0" sz="1200" kern="0" dirty="0">
                  <a:solidFill>
                    <a:srgbClr val="000000"/>
                  </a:solidFill>
                  <a:latin typeface="メイリオ"/>
                  <a:ea typeface="ヒラギノ角ゴ ProN W3"/>
                  <a:cs typeface="メイリオ"/>
                  <a:sym typeface="メイリオ"/>
                </a:rPr>
                <a:t>形式のネットワーク情報</a:t>
              </a:r>
              <a:r>
                <a:rPr kumimoji="0" sz="1406" kern="0" dirty="0">
                  <a:solidFill>
                    <a:srgbClr val="000000"/>
                  </a:solidFill>
                  <a:latin typeface="メイリオ"/>
                  <a:ea typeface="ヒラギノ角ゴ ProN W3"/>
                  <a:cs typeface="メイリオ"/>
                  <a:sym typeface="メイリオ"/>
                </a:rPr>
                <a:t>）</a:t>
              </a:r>
            </a:p>
          </p:txBody>
        </p:sp>
      </p:grpSp>
      <p:grpSp>
        <p:nvGrpSpPr>
          <p:cNvPr id="86" name="Group 141">
            <a:extLst>
              <a:ext uri="{FF2B5EF4-FFF2-40B4-BE49-F238E27FC236}">
                <a16:creationId xmlns="" xmlns:a16="http://schemas.microsoft.com/office/drawing/2014/main" id="{65C6AF37-A9C9-B241-B3EB-92DF6F57F6E8}"/>
              </a:ext>
            </a:extLst>
          </p:cNvPr>
          <p:cNvGrpSpPr/>
          <p:nvPr/>
        </p:nvGrpSpPr>
        <p:grpSpPr>
          <a:xfrm>
            <a:off x="4911922" y="1543880"/>
            <a:ext cx="1654053" cy="435170"/>
            <a:chOff x="0" y="-1"/>
            <a:chExt cx="3069982" cy="1270003"/>
          </a:xfrm>
        </p:grpSpPr>
        <p:sp>
          <p:nvSpPr>
            <p:cNvPr id="87" name="Shape 139">
              <a:extLst>
                <a:ext uri="{FF2B5EF4-FFF2-40B4-BE49-F238E27FC236}">
                  <a16:creationId xmlns="" xmlns:a16="http://schemas.microsoft.com/office/drawing/2014/main" id="{95115B5F-D852-7941-A083-19AB96485320}"/>
                </a:ext>
              </a:extLst>
            </p:cNvPr>
            <p:cNvSpPr/>
            <p:nvPr/>
          </p:nvSpPr>
          <p:spPr>
            <a:xfrm>
              <a:off x="0" y="-1"/>
              <a:ext cx="3069982" cy="1270003"/>
            </a:xfrm>
            <a:prstGeom prst="rect">
              <a:avLst/>
            </a:prstGeom>
            <a:solidFill>
              <a:srgbClr val="FFEACA"/>
            </a:solidFill>
            <a:ln w="25400" cap="flat">
              <a:solidFill>
                <a:schemeClr val="accent1"/>
              </a:solidFill>
              <a:prstDash val="solid"/>
              <a:miter lim="400000"/>
            </a:ln>
            <a:effectLst>
              <a:outerShdw blurRad="12700" dist="12700" dir="5400000" rotWithShape="0">
                <a:srgbClr val="000000">
                  <a:alpha val="50000"/>
                </a:srgbClr>
              </a:outerShdw>
            </a:effectLst>
          </p:spPr>
          <p:txBody>
            <a:bodyPr wrap="square" lIns="26789" tIns="26789" rIns="26789" bIns="26789" numCol="1" anchor="ctr">
              <a:noAutofit/>
            </a:bodyPr>
            <a:lstStyle/>
            <a:p>
              <a:pPr algn="ctr" defTabSz="410751" hangingPunct="0">
                <a:defRPr sz="2000">
                  <a:latin typeface="ヒラギノ角ゴ ProN W3"/>
                  <a:ea typeface="ヒラギノ角ゴ ProN W3"/>
                  <a:cs typeface="ヒラギノ角ゴ ProN W3"/>
                  <a:sym typeface="ヒラギノ角ゴ ProN W3"/>
                </a:defRPr>
              </a:pPr>
              <a:endParaRPr kumimoji="0" sz="1406" kern="0">
                <a:solidFill>
                  <a:srgbClr val="000000"/>
                </a:solidFill>
                <a:latin typeface="ヒラギノ角ゴ ProN W3"/>
                <a:ea typeface="ヒラギノ角ゴ ProN W3"/>
                <a:cs typeface="ヒラギノ角ゴ ProN W3"/>
                <a:sym typeface="ヒラギノ角ゴ ProN W3"/>
              </a:endParaRPr>
            </a:p>
          </p:txBody>
        </p:sp>
        <p:sp>
          <p:nvSpPr>
            <p:cNvPr id="88" name="Shape 140">
              <a:extLst>
                <a:ext uri="{FF2B5EF4-FFF2-40B4-BE49-F238E27FC236}">
                  <a16:creationId xmlns="" xmlns:a16="http://schemas.microsoft.com/office/drawing/2014/main" id="{69108FBD-765F-7B4A-BC33-0E56AACBB3AE}"/>
                </a:ext>
              </a:extLst>
            </p:cNvPr>
            <p:cNvSpPr/>
            <p:nvPr/>
          </p:nvSpPr>
          <p:spPr>
            <a:xfrm>
              <a:off x="0" y="442686"/>
              <a:ext cx="3069982" cy="3846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p>
              <a:pPr algn="ctr" defTabSz="410751" hangingPunct="0">
                <a:defRPr sz="2000">
                  <a:latin typeface="ヒラギノ角ゴ ProN W3"/>
                  <a:ea typeface="ヒラギノ角ゴ ProN W3"/>
                  <a:cs typeface="ヒラギノ角ゴ ProN W3"/>
                  <a:sym typeface="ヒラギノ角ゴ ProN W3"/>
                </a:defRPr>
              </a:pPr>
              <a:r>
                <a:rPr kumimoji="0" lang="ja-JP" altLang="en-US" sz="1406" kern="0" dirty="0">
                  <a:solidFill>
                    <a:srgbClr val="000000"/>
                  </a:solidFill>
                  <a:latin typeface="ヒラギノ角ゴ ProN W3"/>
                  <a:ea typeface="ヒラギノ角ゴ ProN W3"/>
                  <a:cs typeface="ヒラギノ角ゴ ProN W3"/>
                  <a:sym typeface="ヒラギノ角ゴ ProN W3"/>
                </a:rPr>
                <a:t>②リクエスト送信</a:t>
              </a:r>
              <a:endParaRPr kumimoji="0" sz="1406" kern="0" dirty="0">
                <a:solidFill>
                  <a:srgbClr val="000000"/>
                </a:solidFill>
                <a:latin typeface="メイリオ"/>
                <a:ea typeface="ヒラギノ角ゴ ProN W3"/>
                <a:cs typeface="メイリオ"/>
                <a:sym typeface="メイリオ"/>
              </a:endParaRPr>
            </a:p>
          </p:txBody>
        </p:sp>
      </p:grpSp>
      <p:grpSp>
        <p:nvGrpSpPr>
          <p:cNvPr id="93" name="Group 141">
            <a:extLst>
              <a:ext uri="{FF2B5EF4-FFF2-40B4-BE49-F238E27FC236}">
                <a16:creationId xmlns="" xmlns:a16="http://schemas.microsoft.com/office/drawing/2014/main" id="{9543D677-38E0-804A-B300-3CA7F52CB960}"/>
              </a:ext>
            </a:extLst>
          </p:cNvPr>
          <p:cNvGrpSpPr/>
          <p:nvPr/>
        </p:nvGrpSpPr>
        <p:grpSpPr>
          <a:xfrm>
            <a:off x="4572000" y="3877747"/>
            <a:ext cx="1732782" cy="610367"/>
            <a:chOff x="93819" y="-1449153"/>
            <a:chExt cx="3112147" cy="1270003"/>
          </a:xfrm>
        </p:grpSpPr>
        <p:sp>
          <p:nvSpPr>
            <p:cNvPr id="94" name="Shape 139">
              <a:extLst>
                <a:ext uri="{FF2B5EF4-FFF2-40B4-BE49-F238E27FC236}">
                  <a16:creationId xmlns="" xmlns:a16="http://schemas.microsoft.com/office/drawing/2014/main" id="{25208C1D-ED83-2541-8F44-D7F22DC0637A}"/>
                </a:ext>
              </a:extLst>
            </p:cNvPr>
            <p:cNvSpPr/>
            <p:nvPr/>
          </p:nvSpPr>
          <p:spPr>
            <a:xfrm>
              <a:off x="135984" y="-1449153"/>
              <a:ext cx="3069982" cy="1270003"/>
            </a:xfrm>
            <a:prstGeom prst="rect">
              <a:avLst/>
            </a:prstGeom>
            <a:solidFill>
              <a:srgbClr val="FFEACA"/>
            </a:solidFill>
            <a:ln w="25400" cap="flat">
              <a:solidFill>
                <a:srgbClr val="FF0000"/>
              </a:solidFill>
              <a:prstDash val="solid"/>
              <a:miter lim="400000"/>
            </a:ln>
            <a:effectLst>
              <a:outerShdw blurRad="12700" dist="12700" dir="5400000" rotWithShape="0">
                <a:srgbClr val="000000">
                  <a:alpha val="50000"/>
                </a:srgbClr>
              </a:outerShdw>
            </a:effectLst>
          </p:spPr>
          <p:txBody>
            <a:bodyPr wrap="square" lIns="26789" tIns="26789" rIns="26789" bIns="26789" numCol="1" anchor="ctr">
              <a:noAutofit/>
            </a:bodyPr>
            <a:lstStyle/>
            <a:p>
              <a:pPr algn="ctr" defTabSz="410751" hangingPunct="0">
                <a:defRPr sz="2000">
                  <a:latin typeface="ヒラギノ角ゴ ProN W3"/>
                  <a:ea typeface="ヒラギノ角ゴ ProN W3"/>
                  <a:cs typeface="ヒラギノ角ゴ ProN W3"/>
                  <a:sym typeface="ヒラギノ角ゴ ProN W3"/>
                </a:defRPr>
              </a:pPr>
              <a:endParaRPr kumimoji="0" sz="1406" kern="0">
                <a:solidFill>
                  <a:srgbClr val="000000"/>
                </a:solidFill>
                <a:latin typeface="ヒラギノ角ゴ ProN W3"/>
                <a:ea typeface="ヒラギノ角ゴ ProN W3"/>
                <a:cs typeface="ヒラギノ角ゴ ProN W3"/>
                <a:sym typeface="ヒラギノ角ゴ ProN W3"/>
              </a:endParaRPr>
            </a:p>
          </p:txBody>
        </p:sp>
        <p:sp>
          <p:nvSpPr>
            <p:cNvPr id="95" name="Shape 140">
              <a:extLst>
                <a:ext uri="{FF2B5EF4-FFF2-40B4-BE49-F238E27FC236}">
                  <a16:creationId xmlns="" xmlns:a16="http://schemas.microsoft.com/office/drawing/2014/main" id="{522804D4-CBBC-2C46-8E5A-39B5298FF265}"/>
                </a:ext>
              </a:extLst>
            </p:cNvPr>
            <p:cNvSpPr/>
            <p:nvPr/>
          </p:nvSpPr>
          <p:spPr>
            <a:xfrm>
              <a:off x="93819" y="-1006466"/>
              <a:ext cx="3069982" cy="3846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p>
              <a:pPr algn="ctr" defTabSz="410751" hangingPunct="0">
                <a:defRPr sz="2000">
                  <a:latin typeface="ヒラギノ角ゴ ProN W3"/>
                  <a:ea typeface="ヒラギノ角ゴ ProN W3"/>
                  <a:cs typeface="ヒラギノ角ゴ ProN W3"/>
                  <a:sym typeface="ヒラギノ角ゴ ProN W3"/>
                </a:defRPr>
              </a:pPr>
              <a:r>
                <a:rPr kumimoji="0" lang="ja-JP" altLang="en-US" sz="1406" kern="0" dirty="0">
                  <a:solidFill>
                    <a:srgbClr val="000000"/>
                  </a:solidFill>
                  <a:latin typeface="ヒラギノ角ゴ ProN W3"/>
                  <a:ea typeface="ヒラギノ角ゴ ProN W3"/>
                  <a:cs typeface="ヒラギノ角ゴ ProN W3"/>
                  <a:sym typeface="ヒラギノ角ゴ ProN W3"/>
                </a:rPr>
                <a:t>④正誤をデータベースに保存</a:t>
              </a:r>
              <a:endParaRPr kumimoji="0" sz="1406" kern="0" dirty="0">
                <a:solidFill>
                  <a:srgbClr val="000000"/>
                </a:solidFill>
                <a:latin typeface="メイリオ"/>
                <a:ea typeface="ヒラギノ角ゴ ProN W3"/>
                <a:cs typeface="メイリオ"/>
                <a:sym typeface="メイリオ"/>
              </a:endParaRPr>
            </a:p>
          </p:txBody>
        </p:sp>
      </p:grpSp>
      <p:sp>
        <p:nvSpPr>
          <p:cNvPr id="99" name="Shape 142">
            <a:extLst>
              <a:ext uri="{FF2B5EF4-FFF2-40B4-BE49-F238E27FC236}">
                <a16:creationId xmlns="" xmlns:a16="http://schemas.microsoft.com/office/drawing/2014/main" id="{FFE9A0AB-9873-1444-B3EF-8A46AA71809B}"/>
              </a:ext>
            </a:extLst>
          </p:cNvPr>
          <p:cNvSpPr/>
          <p:nvPr/>
        </p:nvSpPr>
        <p:spPr>
          <a:xfrm flipH="1" flipV="1">
            <a:off x="2538356" y="2179165"/>
            <a:ext cx="428779" cy="865072"/>
          </a:xfrm>
          <a:prstGeom prst="line">
            <a:avLst/>
          </a:prstGeom>
          <a:ln w="25400">
            <a:solidFill>
              <a:schemeClr val="accent1"/>
            </a:solidFill>
          </a:ln>
          <a:effectLst>
            <a:outerShdw blurRad="12700" dist="12700" dir="5400000" rotWithShape="0">
              <a:srgbClr val="000000">
                <a:alpha val="50000"/>
              </a:srgbClr>
            </a:outerShdw>
          </a:effectLst>
        </p:spPr>
        <p:txBody>
          <a:bodyPr lIns="32145" tIns="32145" rIns="32145" bIns="32145"/>
          <a:lstStyle/>
          <a:p>
            <a:pPr algn="ctr" defTabSz="410751" hangingPunct="0"/>
            <a:endParaRPr kumimoji="0" sz="1969" kern="0">
              <a:solidFill>
                <a:srgbClr val="000000"/>
              </a:solidFill>
              <a:sym typeface="Helvetica"/>
            </a:endParaRPr>
          </a:p>
        </p:txBody>
      </p:sp>
      <p:sp>
        <p:nvSpPr>
          <p:cNvPr id="85" name="Shape 136"/>
          <p:cNvSpPr/>
          <p:nvPr/>
        </p:nvSpPr>
        <p:spPr>
          <a:xfrm rot="10800000" flipH="1">
            <a:off x="2472254" y="2960308"/>
            <a:ext cx="1085307" cy="248895"/>
          </a:xfrm>
          <a:prstGeom prst="rightArrow">
            <a:avLst>
              <a:gd name="adj1" fmla="val 50000"/>
              <a:gd name="adj2" fmla="val 116023"/>
            </a:avLst>
          </a:prstGeom>
          <a:solidFill>
            <a:srgbClr val="4F81BD"/>
          </a:solidFill>
          <a:ln w="25400">
            <a:solidFill>
              <a:srgbClr val="3A5E8A"/>
            </a:solidFill>
          </a:ln>
        </p:spPr>
        <p:txBody>
          <a:bodyPr lIns="26789" tIns="26789" rIns="26789" bIns="26789" anchor="ctr"/>
          <a:lstStyle/>
          <a:p>
            <a:pPr algn="ctr" hangingPunct="0">
              <a:defRPr sz="1800">
                <a:solidFill>
                  <a:srgbClr val="FFFFFF"/>
                </a:solidFill>
                <a:latin typeface="Segoe UI"/>
                <a:ea typeface="Segoe UI"/>
                <a:cs typeface="Segoe UI"/>
                <a:sym typeface="Segoe UI"/>
              </a:defRPr>
            </a:pPr>
            <a:endParaRPr kumimoji="0" sz="1266" kern="0" dirty="0">
              <a:solidFill>
                <a:srgbClr val="FFFFFF"/>
              </a:solidFill>
              <a:ea typeface="Segoe UI"/>
              <a:cs typeface="Segoe UI"/>
              <a:sym typeface="Segoe UI"/>
            </a:endParaRPr>
          </a:p>
        </p:txBody>
      </p:sp>
      <p:sp>
        <p:nvSpPr>
          <p:cNvPr id="100" name="Shape 142">
            <a:extLst>
              <a:ext uri="{FF2B5EF4-FFF2-40B4-BE49-F238E27FC236}">
                <a16:creationId xmlns="" xmlns:a16="http://schemas.microsoft.com/office/drawing/2014/main" id="{7BB53E7D-AE3B-5A40-AD0A-FB98AF820293}"/>
              </a:ext>
            </a:extLst>
          </p:cNvPr>
          <p:cNvSpPr/>
          <p:nvPr/>
        </p:nvSpPr>
        <p:spPr>
          <a:xfrm flipH="1" flipV="1">
            <a:off x="5894819" y="1978903"/>
            <a:ext cx="671156" cy="1055996"/>
          </a:xfrm>
          <a:prstGeom prst="line">
            <a:avLst/>
          </a:prstGeom>
          <a:ln w="25400">
            <a:solidFill>
              <a:schemeClr val="accent1"/>
            </a:solidFill>
          </a:ln>
          <a:effectLst>
            <a:outerShdw blurRad="12700" dist="12700" dir="5400000" rotWithShape="0">
              <a:srgbClr val="000000">
                <a:alpha val="50000"/>
              </a:srgbClr>
            </a:outerShdw>
          </a:effectLst>
        </p:spPr>
        <p:txBody>
          <a:bodyPr lIns="32145" tIns="32145" rIns="32145" bIns="32145"/>
          <a:lstStyle/>
          <a:p>
            <a:pPr algn="ctr" defTabSz="410751" hangingPunct="0"/>
            <a:endParaRPr kumimoji="0" sz="1969" kern="0">
              <a:solidFill>
                <a:srgbClr val="000000"/>
              </a:solidFill>
              <a:sym typeface="Helvetica"/>
            </a:endParaRPr>
          </a:p>
        </p:txBody>
      </p:sp>
      <p:sp>
        <p:nvSpPr>
          <p:cNvPr id="48" name="Shape 136">
            <a:extLst>
              <a:ext uri="{FF2B5EF4-FFF2-40B4-BE49-F238E27FC236}">
                <a16:creationId xmlns="" xmlns:a16="http://schemas.microsoft.com/office/drawing/2014/main" id="{97A80E9D-0E20-714D-9329-F72A9051C896}"/>
              </a:ext>
            </a:extLst>
          </p:cNvPr>
          <p:cNvSpPr/>
          <p:nvPr/>
        </p:nvSpPr>
        <p:spPr>
          <a:xfrm rot="10800000" flipH="1">
            <a:off x="5967579" y="2952874"/>
            <a:ext cx="1090109" cy="277538"/>
          </a:xfrm>
          <a:prstGeom prst="rightArrow">
            <a:avLst>
              <a:gd name="adj1" fmla="val 50000"/>
              <a:gd name="adj2" fmla="val 116023"/>
            </a:avLst>
          </a:prstGeom>
          <a:solidFill>
            <a:srgbClr val="4F81BD"/>
          </a:solidFill>
          <a:ln w="25400">
            <a:solidFill>
              <a:srgbClr val="3A5E8A"/>
            </a:solidFill>
          </a:ln>
        </p:spPr>
        <p:txBody>
          <a:bodyPr lIns="26789" tIns="26789" rIns="26789" bIns="26789" anchor="ctr"/>
          <a:lstStyle/>
          <a:p>
            <a:pPr algn="ctr" hangingPunct="0">
              <a:defRPr sz="1800">
                <a:solidFill>
                  <a:srgbClr val="FFFFFF"/>
                </a:solidFill>
                <a:latin typeface="Segoe UI"/>
                <a:ea typeface="Segoe UI"/>
                <a:cs typeface="Segoe UI"/>
                <a:sym typeface="Segoe UI"/>
              </a:defRPr>
            </a:pPr>
            <a:endParaRPr kumimoji="0" sz="1266" kern="0">
              <a:solidFill>
                <a:srgbClr val="FFFFFF"/>
              </a:solidFill>
              <a:ea typeface="Segoe UI"/>
              <a:cs typeface="Segoe UI"/>
              <a:sym typeface="Segoe UI"/>
            </a:endParaRPr>
          </a:p>
        </p:txBody>
      </p:sp>
      <p:sp>
        <p:nvSpPr>
          <p:cNvPr id="101" name="Shape 142">
            <a:extLst>
              <a:ext uri="{FF2B5EF4-FFF2-40B4-BE49-F238E27FC236}">
                <a16:creationId xmlns="" xmlns:a16="http://schemas.microsoft.com/office/drawing/2014/main" id="{6CC0DDB3-5810-D446-886E-9E7958A10CEE}"/>
              </a:ext>
            </a:extLst>
          </p:cNvPr>
          <p:cNvSpPr/>
          <p:nvPr/>
        </p:nvSpPr>
        <p:spPr>
          <a:xfrm>
            <a:off x="6565975" y="3403864"/>
            <a:ext cx="611210" cy="690420"/>
          </a:xfrm>
          <a:prstGeom prst="line">
            <a:avLst/>
          </a:prstGeom>
          <a:ln w="25400">
            <a:solidFill>
              <a:srgbClr val="FF0000"/>
            </a:solidFill>
          </a:ln>
          <a:effectLst>
            <a:outerShdw blurRad="12700" dist="12700" dir="5400000" rotWithShape="0">
              <a:srgbClr val="000000">
                <a:alpha val="50000"/>
              </a:srgbClr>
            </a:outerShdw>
          </a:effectLst>
        </p:spPr>
        <p:txBody>
          <a:bodyPr lIns="32145" tIns="32145" rIns="32145" bIns="32145"/>
          <a:lstStyle/>
          <a:p>
            <a:pPr algn="ctr" defTabSz="410751" hangingPunct="0"/>
            <a:endParaRPr kumimoji="0" sz="1969" kern="0" dirty="0">
              <a:solidFill>
                <a:srgbClr val="000000"/>
              </a:solidFill>
              <a:sym typeface="Helvetica"/>
            </a:endParaRPr>
          </a:p>
        </p:txBody>
      </p:sp>
      <p:sp>
        <p:nvSpPr>
          <p:cNvPr id="49" name="Shape 136">
            <a:extLst>
              <a:ext uri="{FF2B5EF4-FFF2-40B4-BE49-F238E27FC236}">
                <a16:creationId xmlns="" xmlns:a16="http://schemas.microsoft.com/office/drawing/2014/main" id="{8FF429FB-B92D-7449-A9D2-1F2A0A47A112}"/>
              </a:ext>
            </a:extLst>
          </p:cNvPr>
          <p:cNvSpPr/>
          <p:nvPr/>
        </p:nvSpPr>
        <p:spPr>
          <a:xfrm flipH="1">
            <a:off x="5917093" y="3283854"/>
            <a:ext cx="1072495" cy="256419"/>
          </a:xfrm>
          <a:prstGeom prst="rightArrow">
            <a:avLst>
              <a:gd name="adj1" fmla="val 50000"/>
              <a:gd name="adj2" fmla="val 116023"/>
            </a:avLst>
          </a:prstGeom>
          <a:solidFill>
            <a:srgbClr val="FF0000"/>
          </a:solidFill>
          <a:ln/>
        </p:spPr>
        <p:style>
          <a:lnRef idx="2">
            <a:schemeClr val="accent2"/>
          </a:lnRef>
          <a:fillRef idx="1">
            <a:schemeClr val="lt1"/>
          </a:fillRef>
          <a:effectRef idx="0">
            <a:schemeClr val="accent2"/>
          </a:effectRef>
          <a:fontRef idx="minor">
            <a:schemeClr val="dk1"/>
          </a:fontRef>
        </p:style>
        <p:txBody>
          <a:bodyPr lIns="26789" tIns="26789" rIns="26789" bIns="26789" anchor="ctr"/>
          <a:lstStyle/>
          <a:p>
            <a:pPr algn="ctr" hangingPunct="0">
              <a:defRPr sz="1800">
                <a:solidFill>
                  <a:srgbClr val="FFFFFF"/>
                </a:solidFill>
                <a:latin typeface="Segoe UI"/>
                <a:ea typeface="Segoe UI"/>
                <a:cs typeface="Segoe UI"/>
                <a:sym typeface="Segoe UI"/>
              </a:defRPr>
            </a:pPr>
            <a:endParaRPr kumimoji="0" sz="1266" kern="0" dirty="0">
              <a:solidFill>
                <a:srgbClr val="FF0000"/>
              </a:solidFill>
              <a:ea typeface="Segoe UI"/>
              <a:cs typeface="Segoe UI"/>
              <a:sym typeface="Segoe UI"/>
            </a:endParaRPr>
          </a:p>
        </p:txBody>
      </p:sp>
      <p:sp>
        <p:nvSpPr>
          <p:cNvPr id="102" name="Shape 142">
            <a:extLst>
              <a:ext uri="{FF2B5EF4-FFF2-40B4-BE49-F238E27FC236}">
                <a16:creationId xmlns="" xmlns:a16="http://schemas.microsoft.com/office/drawing/2014/main" id="{F220A7FA-9C0B-4A44-92FB-F5990D631A44}"/>
              </a:ext>
            </a:extLst>
          </p:cNvPr>
          <p:cNvSpPr/>
          <p:nvPr/>
        </p:nvSpPr>
        <p:spPr>
          <a:xfrm flipH="1">
            <a:off x="2833063" y="3377051"/>
            <a:ext cx="155462" cy="945146"/>
          </a:xfrm>
          <a:prstGeom prst="line">
            <a:avLst/>
          </a:prstGeom>
          <a:ln w="25400">
            <a:solidFill>
              <a:srgbClr val="FF0000"/>
            </a:solidFill>
          </a:ln>
          <a:effectLst>
            <a:outerShdw blurRad="12700" dist="12700" dir="5400000" rotWithShape="0">
              <a:srgbClr val="000000">
                <a:alpha val="50000"/>
              </a:srgbClr>
            </a:outerShdw>
          </a:effectLst>
        </p:spPr>
        <p:txBody>
          <a:bodyPr lIns="32145" tIns="32145" rIns="32145" bIns="32145"/>
          <a:lstStyle/>
          <a:p>
            <a:pPr algn="ctr" defTabSz="410751" hangingPunct="0"/>
            <a:endParaRPr kumimoji="0" sz="1969" kern="0" dirty="0">
              <a:solidFill>
                <a:srgbClr val="000000"/>
              </a:solidFill>
              <a:sym typeface="Helvetica"/>
            </a:endParaRPr>
          </a:p>
        </p:txBody>
      </p:sp>
      <p:sp>
        <p:nvSpPr>
          <p:cNvPr id="45" name="Shape 136">
            <a:extLst>
              <a:ext uri="{FF2B5EF4-FFF2-40B4-BE49-F238E27FC236}">
                <a16:creationId xmlns="" xmlns:a16="http://schemas.microsoft.com/office/drawing/2014/main" id="{779D22DD-F3F2-8543-9677-FD9673D912E7}"/>
              </a:ext>
            </a:extLst>
          </p:cNvPr>
          <p:cNvSpPr/>
          <p:nvPr/>
        </p:nvSpPr>
        <p:spPr>
          <a:xfrm flipH="1">
            <a:off x="2406193" y="3234614"/>
            <a:ext cx="1125108" cy="248895"/>
          </a:xfrm>
          <a:prstGeom prst="rightArrow">
            <a:avLst>
              <a:gd name="adj1" fmla="val 50000"/>
              <a:gd name="adj2" fmla="val 116023"/>
            </a:avLst>
          </a:prstGeom>
          <a:solidFill>
            <a:srgbClr val="FF0000"/>
          </a:solidFill>
          <a:ln/>
        </p:spPr>
        <p:style>
          <a:lnRef idx="2">
            <a:schemeClr val="accent2"/>
          </a:lnRef>
          <a:fillRef idx="1">
            <a:schemeClr val="lt1"/>
          </a:fillRef>
          <a:effectRef idx="0">
            <a:schemeClr val="accent2"/>
          </a:effectRef>
          <a:fontRef idx="minor">
            <a:schemeClr val="dk1"/>
          </a:fontRef>
        </p:style>
        <p:txBody>
          <a:bodyPr lIns="26789" tIns="26789" rIns="26789" bIns="26789" anchor="ctr"/>
          <a:lstStyle/>
          <a:p>
            <a:pPr algn="ctr" hangingPunct="0">
              <a:defRPr sz="1800">
                <a:solidFill>
                  <a:srgbClr val="FFFFFF"/>
                </a:solidFill>
                <a:latin typeface="Segoe UI"/>
                <a:ea typeface="Segoe UI"/>
                <a:cs typeface="Segoe UI"/>
                <a:sym typeface="Segoe UI"/>
              </a:defRPr>
            </a:pPr>
            <a:endParaRPr kumimoji="0" sz="1266" kern="0" dirty="0">
              <a:solidFill>
                <a:srgbClr val="FF0000"/>
              </a:solidFill>
              <a:ea typeface="Segoe UI"/>
              <a:cs typeface="Segoe UI"/>
              <a:sym typeface="Segoe UI"/>
            </a:endParaRPr>
          </a:p>
        </p:txBody>
      </p:sp>
      <p:grpSp>
        <p:nvGrpSpPr>
          <p:cNvPr id="89" name="Group 141">
            <a:extLst>
              <a:ext uri="{FF2B5EF4-FFF2-40B4-BE49-F238E27FC236}">
                <a16:creationId xmlns="" xmlns:a16="http://schemas.microsoft.com/office/drawing/2014/main" id="{BD85A815-FCAE-E44C-B431-5DA1F1A46B1D}"/>
              </a:ext>
            </a:extLst>
          </p:cNvPr>
          <p:cNvGrpSpPr/>
          <p:nvPr/>
        </p:nvGrpSpPr>
        <p:grpSpPr>
          <a:xfrm>
            <a:off x="6698151" y="4035904"/>
            <a:ext cx="1811650" cy="637101"/>
            <a:chOff x="-151077" y="-145763"/>
            <a:chExt cx="3097958" cy="1270003"/>
          </a:xfrm>
        </p:grpSpPr>
        <p:sp>
          <p:nvSpPr>
            <p:cNvPr id="90" name="Shape 139">
              <a:extLst>
                <a:ext uri="{FF2B5EF4-FFF2-40B4-BE49-F238E27FC236}">
                  <a16:creationId xmlns="" xmlns:a16="http://schemas.microsoft.com/office/drawing/2014/main" id="{F941DFCF-218D-5D4A-AC89-95DA158FCBEB}"/>
                </a:ext>
              </a:extLst>
            </p:cNvPr>
            <p:cNvSpPr/>
            <p:nvPr/>
          </p:nvSpPr>
          <p:spPr>
            <a:xfrm>
              <a:off x="-123101" y="-145763"/>
              <a:ext cx="3069982" cy="1270003"/>
            </a:xfrm>
            <a:prstGeom prst="rect">
              <a:avLst/>
            </a:prstGeom>
            <a:solidFill>
              <a:srgbClr val="FFEACA"/>
            </a:solidFill>
            <a:ln w="25400" cap="flat">
              <a:solidFill>
                <a:srgbClr val="FF0000"/>
              </a:solidFill>
              <a:prstDash val="solid"/>
              <a:miter lim="400000"/>
            </a:ln>
            <a:effectLst>
              <a:outerShdw blurRad="12700" dist="12700" dir="5400000" rotWithShape="0">
                <a:srgbClr val="000000">
                  <a:alpha val="50000"/>
                </a:srgbClr>
              </a:outerShdw>
            </a:effectLst>
          </p:spPr>
          <p:txBody>
            <a:bodyPr wrap="square" lIns="26789" tIns="26789" rIns="26789" bIns="26789" numCol="1" anchor="ctr">
              <a:noAutofit/>
            </a:bodyPr>
            <a:lstStyle/>
            <a:p>
              <a:pPr algn="ctr" defTabSz="410751" hangingPunct="0">
                <a:defRPr sz="2000">
                  <a:latin typeface="ヒラギノ角ゴ ProN W3"/>
                  <a:ea typeface="ヒラギノ角ゴ ProN W3"/>
                  <a:cs typeface="ヒラギノ角ゴ ProN W3"/>
                  <a:sym typeface="ヒラギノ角ゴ ProN W3"/>
                </a:defRPr>
              </a:pPr>
              <a:endParaRPr kumimoji="0" sz="1406" kern="0">
                <a:solidFill>
                  <a:srgbClr val="000000"/>
                </a:solidFill>
                <a:latin typeface="ヒラギノ角ゴ ProN W3"/>
                <a:ea typeface="ヒラギノ角ゴ ProN W3"/>
                <a:cs typeface="ヒラギノ角ゴ ProN W3"/>
                <a:sym typeface="ヒラギノ角ゴ ProN W3"/>
              </a:endParaRPr>
            </a:p>
          </p:txBody>
        </p:sp>
        <p:sp>
          <p:nvSpPr>
            <p:cNvPr id="92" name="Shape 140">
              <a:extLst>
                <a:ext uri="{FF2B5EF4-FFF2-40B4-BE49-F238E27FC236}">
                  <a16:creationId xmlns="" xmlns:a16="http://schemas.microsoft.com/office/drawing/2014/main" id="{F2FA80CE-467F-3645-B4D0-547231A5016B}"/>
                </a:ext>
              </a:extLst>
            </p:cNvPr>
            <p:cNvSpPr/>
            <p:nvPr/>
          </p:nvSpPr>
          <p:spPr>
            <a:xfrm>
              <a:off x="-151077" y="218847"/>
              <a:ext cx="3069982" cy="5391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p>
              <a:pPr algn="ctr" defTabSz="410751" hangingPunct="0">
                <a:defRPr sz="2000">
                  <a:latin typeface="ヒラギノ角ゴ ProN W3"/>
                  <a:ea typeface="ヒラギノ角ゴ ProN W3"/>
                  <a:cs typeface="ヒラギノ角ゴ ProN W3"/>
                  <a:sym typeface="ヒラギノ角ゴ ProN W3"/>
                </a:defRPr>
              </a:pPr>
              <a:r>
                <a:rPr kumimoji="0" lang="ja-JP" altLang="en-US" sz="1406" kern="0" dirty="0">
                  <a:solidFill>
                    <a:srgbClr val="000000"/>
                  </a:solidFill>
                  <a:latin typeface="メイリオ"/>
                  <a:ea typeface="ヒラギノ角ゴ ProN W3"/>
                  <a:cs typeface="メイリオ"/>
                  <a:sym typeface="メイリオ"/>
                </a:rPr>
                <a:t>③判定結果を返す</a:t>
              </a:r>
              <a:endParaRPr kumimoji="0" sz="1406" kern="0" dirty="0">
                <a:solidFill>
                  <a:srgbClr val="000000"/>
                </a:solidFill>
                <a:latin typeface="メイリオ"/>
                <a:ea typeface="ヒラギノ角ゴ ProN W3"/>
                <a:cs typeface="メイリオ"/>
                <a:sym typeface="メイリオ"/>
              </a:endParaRPr>
            </a:p>
          </p:txBody>
        </p:sp>
      </p:grpSp>
      <p:grpSp>
        <p:nvGrpSpPr>
          <p:cNvPr id="96" name="Group 141">
            <a:extLst>
              <a:ext uri="{FF2B5EF4-FFF2-40B4-BE49-F238E27FC236}">
                <a16:creationId xmlns="" xmlns:a16="http://schemas.microsoft.com/office/drawing/2014/main" id="{6D77891A-A850-064F-BD3F-7A86E050AE7A}"/>
              </a:ext>
            </a:extLst>
          </p:cNvPr>
          <p:cNvGrpSpPr/>
          <p:nvPr/>
        </p:nvGrpSpPr>
        <p:grpSpPr>
          <a:xfrm>
            <a:off x="1764014" y="4253672"/>
            <a:ext cx="2216667" cy="623835"/>
            <a:chOff x="0" y="-1"/>
            <a:chExt cx="3069982" cy="1270003"/>
          </a:xfrm>
        </p:grpSpPr>
        <p:sp>
          <p:nvSpPr>
            <p:cNvPr id="97" name="Shape 139">
              <a:extLst>
                <a:ext uri="{FF2B5EF4-FFF2-40B4-BE49-F238E27FC236}">
                  <a16:creationId xmlns="" xmlns:a16="http://schemas.microsoft.com/office/drawing/2014/main" id="{7588FEC8-5B6E-FE45-A593-C5A1015D2EF3}"/>
                </a:ext>
              </a:extLst>
            </p:cNvPr>
            <p:cNvSpPr/>
            <p:nvPr/>
          </p:nvSpPr>
          <p:spPr>
            <a:xfrm>
              <a:off x="0" y="-1"/>
              <a:ext cx="3069982" cy="1270003"/>
            </a:xfrm>
            <a:prstGeom prst="rect">
              <a:avLst/>
            </a:prstGeom>
            <a:solidFill>
              <a:srgbClr val="FFEACA"/>
            </a:solidFill>
            <a:ln w="25400" cap="flat">
              <a:solidFill>
                <a:srgbClr val="FF0000"/>
              </a:solidFill>
              <a:prstDash val="solid"/>
              <a:miter lim="400000"/>
            </a:ln>
            <a:effectLst>
              <a:outerShdw blurRad="12700" dist="12700" dir="5400000" rotWithShape="0">
                <a:srgbClr val="000000">
                  <a:alpha val="50000"/>
                </a:srgbClr>
              </a:outerShdw>
            </a:effectLst>
          </p:spPr>
          <p:txBody>
            <a:bodyPr wrap="square" lIns="26789" tIns="26789" rIns="26789" bIns="26789" numCol="1" anchor="ctr">
              <a:noAutofit/>
            </a:bodyPr>
            <a:lstStyle/>
            <a:p>
              <a:pPr algn="ctr" defTabSz="410751" hangingPunct="0">
                <a:defRPr sz="2000">
                  <a:latin typeface="ヒラギノ角ゴ ProN W3"/>
                  <a:ea typeface="ヒラギノ角ゴ ProN W3"/>
                  <a:cs typeface="ヒラギノ角ゴ ProN W3"/>
                  <a:sym typeface="ヒラギノ角ゴ ProN W3"/>
                </a:defRPr>
              </a:pPr>
              <a:endParaRPr kumimoji="0" sz="1406" kern="0">
                <a:solidFill>
                  <a:srgbClr val="000000"/>
                </a:solidFill>
                <a:latin typeface="ヒラギノ角ゴ ProN W3"/>
                <a:ea typeface="ヒラギノ角ゴ ProN W3"/>
                <a:cs typeface="ヒラギノ角ゴ ProN W3"/>
                <a:sym typeface="ヒラギノ角ゴ ProN W3"/>
              </a:endParaRPr>
            </a:p>
          </p:txBody>
        </p:sp>
        <p:sp>
          <p:nvSpPr>
            <p:cNvPr id="98" name="Shape 140">
              <a:extLst>
                <a:ext uri="{FF2B5EF4-FFF2-40B4-BE49-F238E27FC236}">
                  <a16:creationId xmlns="" xmlns:a16="http://schemas.microsoft.com/office/drawing/2014/main" id="{576A80C7-B60A-FF44-A7E7-05F74F456ADE}"/>
                </a:ext>
              </a:extLst>
            </p:cNvPr>
            <p:cNvSpPr/>
            <p:nvPr/>
          </p:nvSpPr>
          <p:spPr>
            <a:xfrm>
              <a:off x="0" y="139502"/>
              <a:ext cx="3069982" cy="9909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p>
              <a:pPr algn="ctr" defTabSz="410751" hangingPunct="0">
                <a:defRPr sz="2000">
                  <a:latin typeface="ヒラギノ角ゴ ProN W3"/>
                  <a:ea typeface="ヒラギノ角ゴ ProN W3"/>
                  <a:cs typeface="ヒラギノ角ゴ ProN W3"/>
                  <a:sym typeface="ヒラギノ角ゴ ProN W3"/>
                </a:defRPr>
              </a:pPr>
              <a:r>
                <a:rPr kumimoji="0" lang="ja-JP" altLang="en-US" sz="1406" kern="0" dirty="0">
                  <a:solidFill>
                    <a:srgbClr val="000000"/>
                  </a:solidFill>
                  <a:latin typeface="ヒラギノ角ゴ ProN W3"/>
                  <a:ea typeface="ヒラギノ角ゴ ProN W3"/>
                  <a:cs typeface="ヒラギノ角ゴ ProN W3"/>
                  <a:sym typeface="ヒラギノ角ゴ ProN W3"/>
                </a:rPr>
                <a:t>⑤レスポンス送信</a:t>
              </a:r>
              <a:endParaRPr kumimoji="0" lang="en-US" altLang="ja-JP" sz="1406" kern="0" dirty="0">
                <a:solidFill>
                  <a:srgbClr val="000000"/>
                </a:solidFill>
                <a:latin typeface="ヒラギノ角ゴ ProN W3"/>
                <a:ea typeface="ヒラギノ角ゴ ProN W3"/>
                <a:cs typeface="ヒラギノ角ゴ ProN W3"/>
                <a:sym typeface="ヒラギノ角ゴ ProN W3"/>
              </a:endParaRPr>
            </a:p>
            <a:p>
              <a:pPr algn="ctr" defTabSz="410751" hangingPunct="0">
                <a:defRPr sz="2000">
                  <a:latin typeface="ヒラギノ角ゴ ProN W3"/>
                  <a:ea typeface="ヒラギノ角ゴ ProN W3"/>
                  <a:cs typeface="ヒラギノ角ゴ ProN W3"/>
                  <a:sym typeface="ヒラギノ角ゴ ProN W3"/>
                </a:defRPr>
              </a:pPr>
              <a:r>
                <a:rPr kumimoji="0" lang="ja-JP" altLang="en-US" sz="1406" kern="0" dirty="0">
                  <a:solidFill>
                    <a:srgbClr val="000000"/>
                  </a:solidFill>
                  <a:latin typeface="ヒラギノ角ゴ ProN W3"/>
                  <a:ea typeface="ヒラギノ角ゴ ProN W3"/>
                  <a:cs typeface="ヒラギノ角ゴ ProN W3"/>
                  <a:sym typeface="ヒラギノ角ゴ ProN W3"/>
                </a:rPr>
                <a:t>（判定結果）</a:t>
              </a:r>
              <a:endParaRPr kumimoji="0" sz="1406" kern="0" dirty="0">
                <a:solidFill>
                  <a:srgbClr val="000000"/>
                </a:solidFill>
                <a:latin typeface="メイリオ"/>
                <a:ea typeface="ヒラギノ角ゴ ProN W3"/>
                <a:cs typeface="メイリオ"/>
                <a:sym typeface="メイリオ"/>
              </a:endParaRPr>
            </a:p>
          </p:txBody>
        </p:sp>
      </p:grpSp>
    </p:spTree>
    <p:extLst>
      <p:ext uri="{BB962C8B-B14F-4D97-AF65-F5344CB8AC3E}">
        <p14:creationId xmlns:p14="http://schemas.microsoft.com/office/powerpoint/2010/main" val="1003685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b="1" dirty="0" smtClean="0">
                <a:latin typeface="MS Gothic" charset="-128"/>
                <a:ea typeface="MS Gothic" charset="-128"/>
                <a:cs typeface="MS Gothic" charset="-128"/>
              </a:rPr>
              <a:t>研究背景</a:t>
            </a:r>
            <a:endParaRPr kumimoji="1" lang="ja-JP" altLang="en-US" b="1" dirty="0">
              <a:latin typeface="MS Gothic" charset="-128"/>
              <a:ea typeface="MS Gothic" charset="-128"/>
              <a:cs typeface="MS Gothic" charset="-128"/>
            </a:endParaRPr>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1245476815"/>
              </p:ext>
            </p:extLst>
          </p:nvPr>
        </p:nvGraphicFramePr>
        <p:xfrm>
          <a:off x="1002542" y="2502221"/>
          <a:ext cx="1955042" cy="7393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図形グループ 7"/>
          <p:cNvGrpSpPr/>
          <p:nvPr/>
        </p:nvGrpSpPr>
        <p:grpSpPr>
          <a:xfrm>
            <a:off x="2707379" y="2502332"/>
            <a:ext cx="1848125" cy="739250"/>
            <a:chOff x="0" y="147"/>
            <a:chExt cx="2464167" cy="985667"/>
          </a:xfrm>
        </p:grpSpPr>
        <p:sp>
          <p:nvSpPr>
            <p:cNvPr id="9" name="山形 8"/>
            <p:cNvSpPr/>
            <p:nvPr/>
          </p:nvSpPr>
          <p:spPr>
            <a:xfrm>
              <a:off x="0" y="147"/>
              <a:ext cx="2464167" cy="985667"/>
            </a:xfrm>
            <a:prstGeom prst="chevron">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 name="山形 4"/>
            <p:cNvSpPr/>
            <p:nvPr/>
          </p:nvSpPr>
          <p:spPr>
            <a:xfrm>
              <a:off x="492834" y="147"/>
              <a:ext cx="1478500" cy="9856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955" tIns="10478" rIns="0" bIns="10478" numCol="1" spcCol="1270" anchor="ctr" anchorCtr="0">
              <a:noAutofit/>
            </a:bodyPr>
            <a:lstStyle/>
            <a:p>
              <a:pPr algn="ctr" defTabSz="733425">
                <a:lnSpc>
                  <a:spcPct val="90000"/>
                </a:lnSpc>
                <a:spcBef>
                  <a:spcPct val="0"/>
                </a:spcBef>
                <a:spcAft>
                  <a:spcPct val="35000"/>
                </a:spcAft>
              </a:pPr>
              <a:r>
                <a:rPr lang="ja-JP" altLang="en-US" sz="1650" b="1" dirty="0">
                  <a:solidFill>
                    <a:prstClr val="white"/>
                  </a:solidFill>
                </a:rPr>
                <a:t>基本学習</a:t>
              </a:r>
            </a:p>
          </p:txBody>
        </p:sp>
      </p:grpSp>
      <p:grpSp>
        <p:nvGrpSpPr>
          <p:cNvPr id="11" name="図形グループ 10"/>
          <p:cNvGrpSpPr/>
          <p:nvPr/>
        </p:nvGrpSpPr>
        <p:grpSpPr>
          <a:xfrm>
            <a:off x="4412216" y="2502221"/>
            <a:ext cx="1848125" cy="739250"/>
            <a:chOff x="0" y="147"/>
            <a:chExt cx="2464167" cy="985667"/>
          </a:xfrm>
        </p:grpSpPr>
        <p:sp>
          <p:nvSpPr>
            <p:cNvPr id="12" name="山形 11"/>
            <p:cNvSpPr/>
            <p:nvPr/>
          </p:nvSpPr>
          <p:spPr>
            <a:xfrm>
              <a:off x="0" y="147"/>
              <a:ext cx="2464167" cy="985667"/>
            </a:xfrm>
            <a:prstGeom prst="chevron">
              <a:avLst/>
            </a:prstGeom>
            <a:solidFill>
              <a:schemeClr val="accent1">
                <a:lumMod val="40000"/>
                <a:lumOff val="60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ja-JP" altLang="en-US" sz="1350" dirty="0">
                <a:solidFill>
                  <a:prstClr val="white"/>
                </a:solidFill>
              </a:endParaRPr>
            </a:p>
          </p:txBody>
        </p:sp>
        <p:sp>
          <p:nvSpPr>
            <p:cNvPr id="13" name="山形 4"/>
            <p:cNvSpPr/>
            <p:nvPr/>
          </p:nvSpPr>
          <p:spPr>
            <a:xfrm>
              <a:off x="492834" y="147"/>
              <a:ext cx="1478500" cy="9856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955" tIns="10478" rIns="0" bIns="10478" numCol="1" spcCol="1270" anchor="ctr" anchorCtr="0">
              <a:noAutofit/>
            </a:bodyPr>
            <a:lstStyle/>
            <a:p>
              <a:pPr algn="ctr" defTabSz="733425">
                <a:lnSpc>
                  <a:spcPct val="90000"/>
                </a:lnSpc>
                <a:spcBef>
                  <a:spcPct val="0"/>
                </a:spcBef>
                <a:spcAft>
                  <a:spcPct val="35000"/>
                </a:spcAft>
              </a:pPr>
              <a:r>
                <a:rPr lang="ja-JP" altLang="en-US" sz="1650" dirty="0">
                  <a:solidFill>
                    <a:prstClr val="white"/>
                  </a:solidFill>
                </a:rPr>
                <a:t>実践学習</a:t>
              </a:r>
            </a:p>
          </p:txBody>
        </p:sp>
      </p:grpSp>
      <p:grpSp>
        <p:nvGrpSpPr>
          <p:cNvPr id="14" name="図形グループ 13"/>
          <p:cNvGrpSpPr/>
          <p:nvPr/>
        </p:nvGrpSpPr>
        <p:grpSpPr>
          <a:xfrm>
            <a:off x="3865163" y="1893582"/>
            <a:ext cx="4237438" cy="1347889"/>
            <a:chOff x="492834" y="147"/>
            <a:chExt cx="5649917" cy="1797185"/>
          </a:xfrm>
        </p:grpSpPr>
        <p:sp>
          <p:nvSpPr>
            <p:cNvPr id="15" name="山形 14"/>
            <p:cNvSpPr/>
            <p:nvPr/>
          </p:nvSpPr>
          <p:spPr>
            <a:xfrm>
              <a:off x="3515047" y="811665"/>
              <a:ext cx="2627704" cy="985667"/>
            </a:xfrm>
            <a:prstGeom prst="chevron">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US" altLang="ja-JP" sz="1500" dirty="0">
                <a:solidFill>
                  <a:prstClr val="white"/>
                </a:solidFill>
              </a:endParaRPr>
            </a:p>
            <a:p>
              <a:r>
                <a:rPr lang="ja-JP" altLang="en-US" sz="1650" dirty="0">
                  <a:solidFill>
                    <a:prstClr val="white"/>
                  </a:solidFill>
                </a:rPr>
                <a:t>評価・採点</a:t>
              </a:r>
            </a:p>
          </p:txBody>
        </p:sp>
        <p:sp>
          <p:nvSpPr>
            <p:cNvPr id="16" name="山形 4"/>
            <p:cNvSpPr/>
            <p:nvPr/>
          </p:nvSpPr>
          <p:spPr>
            <a:xfrm>
              <a:off x="492834" y="147"/>
              <a:ext cx="1478500" cy="9856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955" tIns="10478" rIns="0" bIns="10478" numCol="1" spcCol="1270" anchor="ctr" anchorCtr="0">
              <a:noAutofit/>
            </a:bodyPr>
            <a:lstStyle/>
            <a:p>
              <a:pPr algn="ctr" defTabSz="733425">
                <a:lnSpc>
                  <a:spcPct val="90000"/>
                </a:lnSpc>
                <a:spcBef>
                  <a:spcPct val="0"/>
                </a:spcBef>
                <a:spcAft>
                  <a:spcPct val="35000"/>
                </a:spcAft>
              </a:pPr>
              <a:r>
                <a:rPr lang="ja-JP" altLang="en-US" sz="1650" dirty="0">
                  <a:solidFill>
                    <a:prstClr val="white"/>
                  </a:solidFill>
                </a:rPr>
                <a:t>用語学習</a:t>
              </a:r>
            </a:p>
          </p:txBody>
        </p:sp>
      </p:grpSp>
      <p:sp>
        <p:nvSpPr>
          <p:cNvPr id="18" name="テキスト ボックス 17"/>
          <p:cNvSpPr txBox="1"/>
          <p:nvPr/>
        </p:nvSpPr>
        <p:spPr>
          <a:xfrm>
            <a:off x="767686" y="1688911"/>
            <a:ext cx="4762842" cy="415498"/>
          </a:xfrm>
          <a:prstGeom prst="rect">
            <a:avLst/>
          </a:prstGeom>
          <a:noFill/>
        </p:spPr>
        <p:txBody>
          <a:bodyPr wrap="none" rtlCol="0">
            <a:spAutoFit/>
          </a:bodyPr>
          <a:lstStyle/>
          <a:p>
            <a:r>
              <a:rPr lang="ja-JP" altLang="en-US" sz="2100" dirty="0">
                <a:solidFill>
                  <a:prstClr val="black"/>
                </a:solidFill>
                <a:latin typeface="MS Gothic" charset="-128"/>
                <a:ea typeface="MS Gothic" charset="-128"/>
                <a:cs typeface="MS Gothic" charset="-128"/>
              </a:rPr>
              <a:t>ネットワーク技術の自己学習プロセス</a:t>
            </a:r>
          </a:p>
        </p:txBody>
      </p:sp>
      <p:pic>
        <p:nvPicPr>
          <p:cNvPr id="19" name="図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21692" y="3377214"/>
            <a:ext cx="777875" cy="1234723"/>
          </a:xfrm>
          <a:prstGeom prst="rect">
            <a:avLst/>
          </a:prstGeom>
        </p:spPr>
      </p:pic>
      <p:pic>
        <p:nvPicPr>
          <p:cNvPr id="21" name="図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57584" y="3377214"/>
            <a:ext cx="1041400" cy="1041400"/>
          </a:xfrm>
          <a:prstGeom prst="rect">
            <a:avLst/>
          </a:prstGeom>
        </p:spPr>
      </p:pic>
      <p:pic>
        <p:nvPicPr>
          <p:cNvPr id="22" name="図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73619" y="3216088"/>
            <a:ext cx="1580114" cy="1268042"/>
          </a:xfrm>
          <a:prstGeom prst="rect">
            <a:avLst/>
          </a:prstGeom>
        </p:spPr>
      </p:pic>
      <p:pic>
        <p:nvPicPr>
          <p:cNvPr id="23" name="図 2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574784" y="3251341"/>
            <a:ext cx="1084854" cy="1232789"/>
          </a:xfrm>
          <a:prstGeom prst="rect">
            <a:avLst/>
          </a:prstGeom>
        </p:spPr>
      </p:pic>
      <p:sp>
        <p:nvSpPr>
          <p:cNvPr id="25" name="テキスト ボックス 24"/>
          <p:cNvSpPr txBox="1"/>
          <p:nvPr/>
        </p:nvSpPr>
        <p:spPr>
          <a:xfrm>
            <a:off x="1063922" y="4747567"/>
            <a:ext cx="1569660" cy="300082"/>
          </a:xfrm>
          <a:prstGeom prst="rect">
            <a:avLst/>
          </a:prstGeom>
          <a:noFill/>
        </p:spPr>
        <p:txBody>
          <a:bodyPr wrap="none" rtlCol="0">
            <a:spAutoFit/>
          </a:bodyPr>
          <a:lstStyle/>
          <a:p>
            <a:r>
              <a:rPr lang="ja-JP" altLang="en-US" sz="1350" b="1" dirty="0">
                <a:solidFill>
                  <a:prstClr val="black"/>
                </a:solidFill>
              </a:rPr>
              <a:t>専門用語を覚える</a:t>
            </a:r>
          </a:p>
        </p:txBody>
      </p:sp>
      <p:sp>
        <p:nvSpPr>
          <p:cNvPr id="27" name="テキスト ボックス 26"/>
          <p:cNvSpPr txBox="1"/>
          <p:nvPr/>
        </p:nvSpPr>
        <p:spPr>
          <a:xfrm>
            <a:off x="2959100" y="4749800"/>
            <a:ext cx="1050288" cy="300082"/>
          </a:xfrm>
          <a:prstGeom prst="rect">
            <a:avLst/>
          </a:prstGeom>
          <a:noFill/>
        </p:spPr>
        <p:txBody>
          <a:bodyPr wrap="none" rtlCol="0">
            <a:spAutoFit/>
          </a:bodyPr>
          <a:lstStyle/>
          <a:p>
            <a:r>
              <a:rPr lang="ja-JP" altLang="en-US" sz="1350" b="1" dirty="0">
                <a:solidFill>
                  <a:prstClr val="black"/>
                </a:solidFill>
              </a:rPr>
              <a:t>問題を解く</a:t>
            </a:r>
          </a:p>
        </p:txBody>
      </p:sp>
      <p:sp>
        <p:nvSpPr>
          <p:cNvPr id="28" name="テキスト ボックス 27"/>
          <p:cNvSpPr txBox="1"/>
          <p:nvPr/>
        </p:nvSpPr>
        <p:spPr>
          <a:xfrm>
            <a:off x="4508500" y="4711700"/>
            <a:ext cx="1050288" cy="300082"/>
          </a:xfrm>
          <a:prstGeom prst="rect">
            <a:avLst/>
          </a:prstGeom>
          <a:noFill/>
        </p:spPr>
        <p:txBody>
          <a:bodyPr wrap="none" rtlCol="0">
            <a:spAutoFit/>
          </a:bodyPr>
          <a:lstStyle/>
          <a:p>
            <a:r>
              <a:rPr lang="ja-JP" altLang="en-US" sz="1350" dirty="0">
                <a:solidFill>
                  <a:prstClr val="black"/>
                </a:solidFill>
              </a:rPr>
              <a:t>手を動かす</a:t>
            </a:r>
          </a:p>
        </p:txBody>
      </p:sp>
      <p:sp>
        <p:nvSpPr>
          <p:cNvPr id="29" name="テキスト ボックス 28"/>
          <p:cNvSpPr txBox="1"/>
          <p:nvPr/>
        </p:nvSpPr>
        <p:spPr>
          <a:xfrm>
            <a:off x="6527800" y="4762500"/>
            <a:ext cx="1569660" cy="300082"/>
          </a:xfrm>
          <a:prstGeom prst="rect">
            <a:avLst/>
          </a:prstGeom>
          <a:noFill/>
        </p:spPr>
        <p:txBody>
          <a:bodyPr wrap="none" rtlCol="0">
            <a:spAutoFit/>
          </a:bodyPr>
          <a:lstStyle/>
          <a:p>
            <a:r>
              <a:rPr lang="ja-JP" altLang="en-US" sz="1350">
                <a:solidFill>
                  <a:prstClr val="black"/>
                </a:solidFill>
              </a:rPr>
              <a:t>評価・採点を行う</a:t>
            </a:r>
            <a:endParaRPr lang="ja-JP" altLang="en-US" sz="1350" dirty="0">
              <a:solidFill>
                <a:prstClr val="black"/>
              </a:solidFill>
            </a:endParaRPr>
          </a:p>
        </p:txBody>
      </p:sp>
      <p:sp>
        <p:nvSpPr>
          <p:cNvPr id="24" name="正方形/長方形 23"/>
          <p:cNvSpPr/>
          <p:nvPr/>
        </p:nvSpPr>
        <p:spPr>
          <a:xfrm>
            <a:off x="877038" y="2081326"/>
            <a:ext cx="3608196" cy="306217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sz="1350">
              <a:solidFill>
                <a:prstClr val="black"/>
              </a:solidFill>
            </a:endParaRPr>
          </a:p>
        </p:txBody>
      </p:sp>
      <p:sp>
        <p:nvSpPr>
          <p:cNvPr id="26" name="角丸四角形吹き出し 25"/>
          <p:cNvSpPr/>
          <p:nvPr/>
        </p:nvSpPr>
        <p:spPr>
          <a:xfrm>
            <a:off x="4616906" y="1904489"/>
            <a:ext cx="3710878" cy="3120078"/>
          </a:xfrm>
          <a:prstGeom prst="wedgeRoundRectCallout">
            <a:avLst>
              <a:gd name="adj1" fmla="val -59363"/>
              <a:gd name="adj2" fmla="val 2193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sz="2100" dirty="0">
                <a:solidFill>
                  <a:prstClr val="black"/>
                </a:solidFill>
              </a:rPr>
              <a:t>ネットワーク技術の知識を</a:t>
            </a:r>
            <a:endParaRPr lang="en-US" altLang="ja-JP" sz="2100" dirty="0">
              <a:solidFill>
                <a:prstClr val="black"/>
              </a:solidFill>
            </a:endParaRPr>
          </a:p>
          <a:p>
            <a:pPr algn="ctr"/>
            <a:r>
              <a:rPr lang="ja-JP" altLang="en-US" sz="2100" dirty="0">
                <a:solidFill>
                  <a:prstClr val="black"/>
                </a:solidFill>
              </a:rPr>
              <a:t>身につける</a:t>
            </a:r>
            <a:endParaRPr lang="en-US" altLang="ja-JP" sz="2100" dirty="0">
              <a:solidFill>
                <a:prstClr val="black"/>
              </a:solidFill>
            </a:endParaRPr>
          </a:p>
          <a:p>
            <a:pPr algn="ctr"/>
            <a:endParaRPr lang="en-US" altLang="ja-JP" sz="1350" dirty="0">
              <a:solidFill>
                <a:prstClr val="black"/>
              </a:solidFill>
            </a:endParaRPr>
          </a:p>
          <a:p>
            <a:pPr algn="ctr"/>
            <a:endParaRPr lang="en-US" altLang="ja-JP" sz="1350" dirty="0">
              <a:solidFill>
                <a:prstClr val="black"/>
              </a:solidFill>
            </a:endParaRPr>
          </a:p>
          <a:p>
            <a:pPr algn="ctr"/>
            <a:r>
              <a:rPr lang="ja-JP" altLang="en-US" sz="2100" dirty="0">
                <a:solidFill>
                  <a:prstClr val="black"/>
                </a:solidFill>
              </a:rPr>
              <a:t>問題を解くことで知識が</a:t>
            </a:r>
            <a:endParaRPr lang="en-US" altLang="ja-JP" sz="2100" dirty="0">
              <a:solidFill>
                <a:prstClr val="black"/>
              </a:solidFill>
            </a:endParaRPr>
          </a:p>
          <a:p>
            <a:pPr algn="ctr"/>
            <a:r>
              <a:rPr lang="ja-JP" altLang="en-US" sz="2100" dirty="0">
                <a:solidFill>
                  <a:prstClr val="black"/>
                </a:solidFill>
              </a:rPr>
              <a:t>定着しているか確認する</a:t>
            </a:r>
          </a:p>
        </p:txBody>
      </p:sp>
    </p:spTree>
    <p:extLst>
      <p:ext uri="{BB962C8B-B14F-4D97-AF65-F5344CB8AC3E}">
        <p14:creationId xmlns:p14="http://schemas.microsoft.com/office/powerpoint/2010/main" val="30017962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tx1">
                    <a:lumMod val="85000"/>
                    <a:lumOff val="15000"/>
                  </a:schemeClr>
                </a:solidFill>
              </a:rPr>
              <a:t>実験用のシステム</a:t>
            </a:r>
            <a:endParaRPr kumimoji="1" lang="ja-JP" altLang="en-US" dirty="0">
              <a:solidFill>
                <a:schemeClr val="tx1">
                  <a:lumMod val="85000"/>
                  <a:lumOff val="15000"/>
                </a:schemeClr>
              </a:solidFill>
            </a:endParaRPr>
          </a:p>
        </p:txBody>
      </p:sp>
      <p:grpSp>
        <p:nvGrpSpPr>
          <p:cNvPr id="63" name="Group 123"/>
          <p:cNvGrpSpPr/>
          <p:nvPr/>
        </p:nvGrpSpPr>
        <p:grpSpPr>
          <a:xfrm>
            <a:off x="70457" y="2096328"/>
            <a:ext cx="2668708" cy="2061764"/>
            <a:chOff x="-2" y="-1"/>
            <a:chExt cx="8480226" cy="2696438"/>
          </a:xfrm>
        </p:grpSpPr>
        <p:sp>
          <p:nvSpPr>
            <p:cNvPr id="64" name="Shape 121"/>
            <p:cNvSpPr/>
            <p:nvPr/>
          </p:nvSpPr>
          <p:spPr>
            <a:xfrm>
              <a:off x="-2" y="-1"/>
              <a:ext cx="8480226" cy="2696438"/>
            </a:xfrm>
            <a:prstGeom prst="rect">
              <a:avLst/>
            </a:prstGeom>
            <a:solidFill>
              <a:srgbClr val="C6D9F1"/>
            </a:solidFill>
            <a:ln w="50800" cap="flat">
              <a:solidFill>
                <a:srgbClr val="3A5E8A"/>
              </a:solidFill>
              <a:prstDash val="solid"/>
              <a:miter lim="400000"/>
            </a:ln>
            <a:effectLst/>
          </p:spPr>
          <p:txBody>
            <a:bodyPr wrap="square" lIns="26789" tIns="26789" rIns="26789" bIns="26789" numCol="1" anchor="t">
              <a:noAutofit/>
            </a:bodyPr>
            <a:lstStyle/>
            <a:p>
              <a:pPr algn="just" hangingPunct="0">
                <a:defRPr sz="1600">
                  <a:solidFill>
                    <a:srgbClr val="FFFFFF"/>
                  </a:solidFill>
                  <a:latin typeface="Segoe UI"/>
                  <a:ea typeface="Segoe UI"/>
                  <a:cs typeface="Segoe UI"/>
                  <a:sym typeface="Segoe UI"/>
                </a:defRPr>
              </a:pPr>
              <a:endParaRPr kumimoji="0" sz="1125" kern="0">
                <a:solidFill>
                  <a:srgbClr val="FFFFFF"/>
                </a:solidFill>
                <a:ea typeface="Segoe UI"/>
                <a:cs typeface="Segoe UI"/>
                <a:sym typeface="Segoe UI"/>
              </a:endParaRPr>
            </a:p>
          </p:txBody>
        </p:sp>
        <p:sp>
          <p:nvSpPr>
            <p:cNvPr id="65" name="Shape 122"/>
            <p:cNvSpPr/>
            <p:nvPr/>
          </p:nvSpPr>
          <p:spPr>
            <a:xfrm>
              <a:off x="327318" y="227508"/>
              <a:ext cx="7817574" cy="4502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8082" tIns="18082" rIns="18082" bIns="18082" numCol="1" anchor="t">
              <a:spAutoFit/>
            </a:bodyPr>
            <a:lstStyle>
              <a:lvl1pPr algn="just" defTabSz="914400">
                <a:defRPr sz="3600">
                  <a:latin typeface="メイリオ"/>
                  <a:ea typeface="メイリオ"/>
                  <a:cs typeface="メイリオ"/>
                  <a:sym typeface="メイリオ"/>
                </a:defRPr>
              </a:lvl1pPr>
            </a:lstStyle>
            <a:p>
              <a:pPr hangingPunct="0"/>
              <a:r>
                <a:rPr kumimoji="0" sz="2000" kern="0" dirty="0">
                  <a:solidFill>
                    <a:srgbClr val="000000"/>
                  </a:solidFill>
                </a:rPr>
                <a:t>クライアント</a:t>
              </a:r>
            </a:p>
          </p:txBody>
        </p:sp>
      </p:grpSp>
      <p:grpSp>
        <p:nvGrpSpPr>
          <p:cNvPr id="66" name="Group 126"/>
          <p:cNvGrpSpPr/>
          <p:nvPr/>
        </p:nvGrpSpPr>
        <p:grpSpPr>
          <a:xfrm>
            <a:off x="103012" y="2715217"/>
            <a:ext cx="2581515" cy="906823"/>
            <a:chOff x="285275" y="41980"/>
            <a:chExt cx="5260614" cy="2047166"/>
          </a:xfrm>
        </p:grpSpPr>
        <p:sp>
          <p:nvSpPr>
            <p:cNvPr id="67" name="Shape 124"/>
            <p:cNvSpPr/>
            <p:nvPr/>
          </p:nvSpPr>
          <p:spPr>
            <a:xfrm>
              <a:off x="285275" y="41980"/>
              <a:ext cx="5260614" cy="2047166"/>
            </a:xfrm>
            <a:prstGeom prst="ellipse">
              <a:avLst/>
            </a:prstGeom>
            <a:solidFill>
              <a:srgbClr val="B7DEE8"/>
            </a:solidFill>
            <a:ln w="38100" cap="flat">
              <a:solidFill>
                <a:srgbClr val="3A5E8A"/>
              </a:solidFill>
              <a:prstDash val="solid"/>
              <a:miter lim="400000"/>
            </a:ln>
            <a:effectLst/>
          </p:spPr>
          <p:txBody>
            <a:bodyPr wrap="square" lIns="26789" tIns="26789" rIns="26789" bIns="26789" numCol="1" anchor="ctr">
              <a:noAutofit/>
            </a:bodyPr>
            <a:lstStyle/>
            <a:p>
              <a:pPr algn="ctr" hangingPunct="0">
                <a:defRPr sz="1600">
                  <a:latin typeface="Segoe UI"/>
                  <a:ea typeface="Segoe UI"/>
                  <a:cs typeface="Segoe UI"/>
                  <a:sym typeface="Segoe UI"/>
                </a:defRPr>
              </a:pPr>
              <a:endParaRPr kumimoji="0" sz="1125" kern="0">
                <a:solidFill>
                  <a:srgbClr val="000000"/>
                </a:solidFill>
                <a:ea typeface="Segoe UI"/>
                <a:cs typeface="Segoe UI"/>
                <a:sym typeface="Segoe UI"/>
              </a:endParaRPr>
            </a:p>
          </p:txBody>
        </p:sp>
        <p:sp>
          <p:nvSpPr>
            <p:cNvPr id="68" name="Shape 125"/>
            <p:cNvSpPr/>
            <p:nvPr/>
          </p:nvSpPr>
          <p:spPr>
            <a:xfrm>
              <a:off x="810647" y="699373"/>
              <a:ext cx="4021323" cy="7077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8082" tIns="18082" rIns="18082" bIns="18082" numCol="1" anchor="ctr">
              <a:spAutoFit/>
            </a:bodyPr>
            <a:lstStyle>
              <a:lvl1pPr defTabSz="914400">
                <a:defRPr sz="3000">
                  <a:latin typeface="Segoe UI"/>
                  <a:ea typeface="Segoe UI"/>
                  <a:cs typeface="Segoe UI"/>
                  <a:sym typeface="Segoe UI"/>
                </a:defRPr>
              </a:lvl1pPr>
            </a:lstStyle>
            <a:p>
              <a:pPr algn="ctr" hangingPunct="0"/>
              <a:r>
                <a:rPr kumimoji="0" lang="en-US" altLang="ja-JP" sz="1800" kern="0" dirty="0" err="1" smtClean="0">
                  <a:solidFill>
                    <a:srgbClr val="000000"/>
                  </a:solidFill>
                </a:rPr>
                <a:t>ApacheBench</a:t>
              </a:r>
              <a:endParaRPr kumimoji="0" sz="1800" kern="0" dirty="0">
                <a:solidFill>
                  <a:srgbClr val="000000"/>
                </a:solidFill>
              </a:endParaRPr>
            </a:p>
          </p:txBody>
        </p:sp>
      </p:grpSp>
      <p:sp>
        <p:nvSpPr>
          <p:cNvPr id="69" name="Shape 119"/>
          <p:cNvSpPr/>
          <p:nvPr/>
        </p:nvSpPr>
        <p:spPr>
          <a:xfrm>
            <a:off x="3132534" y="1360591"/>
            <a:ext cx="5888313" cy="3199435"/>
          </a:xfrm>
          <a:prstGeom prst="rect">
            <a:avLst/>
          </a:prstGeom>
          <a:solidFill>
            <a:srgbClr val="E8FDCB"/>
          </a:solidFill>
          <a:ln w="50800">
            <a:solidFill>
              <a:schemeClr val="accent1"/>
            </a:solidFill>
            <a:miter lim="400000"/>
          </a:ln>
          <a:effectLst>
            <a:outerShdw blurRad="12700" dist="12700" dir="5400000" rotWithShape="0">
              <a:srgbClr val="000000">
                <a:alpha val="50000"/>
              </a:srgbClr>
            </a:outerShdw>
          </a:effectLst>
        </p:spPr>
        <p:txBody>
          <a:bodyPr lIns="26789" tIns="26789" rIns="26789" bIns="26789" anchor="ctr"/>
          <a:lstStyle/>
          <a:p>
            <a:pPr algn="ctr" defTabSz="410751" hangingPunct="0">
              <a:defRPr sz="3400">
                <a:latin typeface="ヒラギノ角ゴ ProN W3"/>
                <a:ea typeface="ヒラギノ角ゴ ProN W3"/>
                <a:cs typeface="ヒラギノ角ゴ ProN W3"/>
                <a:sym typeface="ヒラギノ角ゴ ProN W3"/>
              </a:defRPr>
            </a:pPr>
            <a:endParaRPr kumimoji="0" sz="2391" kern="0">
              <a:solidFill>
                <a:srgbClr val="000000"/>
              </a:solidFill>
              <a:latin typeface="ヒラギノ角ゴ ProN W3"/>
              <a:ea typeface="ヒラギノ角ゴ ProN W3"/>
              <a:cs typeface="ヒラギノ角ゴ ProN W3"/>
              <a:sym typeface="ヒラギノ角ゴ ProN W3"/>
            </a:endParaRPr>
          </a:p>
        </p:txBody>
      </p:sp>
      <p:sp>
        <p:nvSpPr>
          <p:cNvPr id="70" name="Shape 127"/>
          <p:cNvSpPr/>
          <p:nvPr/>
        </p:nvSpPr>
        <p:spPr>
          <a:xfrm>
            <a:off x="6795647" y="2269028"/>
            <a:ext cx="2010984" cy="1568222"/>
          </a:xfrm>
          <a:prstGeom prst="rect">
            <a:avLst/>
          </a:prstGeom>
          <a:solidFill>
            <a:srgbClr val="FEABA3"/>
          </a:solidFill>
          <a:ln w="25400">
            <a:solidFill>
              <a:srgbClr val="C82101"/>
            </a:solidFill>
            <a:miter lim="400000"/>
          </a:ln>
          <a:effectLst>
            <a:outerShdw blurRad="25400" rotWithShape="0">
              <a:srgbClr val="000000">
                <a:alpha val="50000"/>
              </a:srgbClr>
            </a:outerShdw>
          </a:effectLst>
        </p:spPr>
        <p:txBody>
          <a:bodyPr lIns="26789" tIns="26789" rIns="26789" bIns="26789" anchor="ctr"/>
          <a:lstStyle/>
          <a:p>
            <a:pPr algn="ctr" defTabSz="410751" hangingPunct="0">
              <a:defRPr sz="3400">
                <a:solidFill>
                  <a:srgbClr val="FFFFFF"/>
                </a:solidFill>
                <a:latin typeface="ヒラギノ角ゴ ProN W3"/>
                <a:ea typeface="ヒラギノ角ゴ ProN W3"/>
                <a:cs typeface="ヒラギノ角ゴ ProN W3"/>
                <a:sym typeface="ヒラギノ角ゴ ProN W3"/>
              </a:defRPr>
            </a:pPr>
            <a:endParaRPr kumimoji="0" sz="2391" kern="0">
              <a:solidFill>
                <a:srgbClr val="FFFFFF"/>
              </a:solidFill>
              <a:latin typeface="ヒラギノ角ゴ ProN W3"/>
              <a:ea typeface="ヒラギノ角ゴ ProN W3"/>
              <a:cs typeface="ヒラギノ角ゴ ProN W3"/>
              <a:sym typeface="ヒラギノ角ゴ ProN W3"/>
            </a:endParaRPr>
          </a:p>
        </p:txBody>
      </p:sp>
      <p:sp>
        <p:nvSpPr>
          <p:cNvPr id="71" name="Shape 128"/>
          <p:cNvSpPr/>
          <p:nvPr/>
        </p:nvSpPr>
        <p:spPr>
          <a:xfrm>
            <a:off x="3334100" y="2096328"/>
            <a:ext cx="3072153" cy="1881910"/>
          </a:xfrm>
          <a:prstGeom prst="rect">
            <a:avLst/>
          </a:prstGeom>
          <a:solidFill>
            <a:srgbClr val="BBFACA"/>
          </a:solidFill>
          <a:ln w="25400">
            <a:solidFill>
              <a:srgbClr val="79C37B"/>
            </a:solidFill>
            <a:miter lim="400000"/>
          </a:ln>
          <a:effectLst>
            <a:outerShdw blurRad="25400" rotWithShape="0">
              <a:srgbClr val="000000">
                <a:alpha val="50000"/>
              </a:srgbClr>
            </a:outerShdw>
          </a:effectLst>
        </p:spPr>
        <p:txBody>
          <a:bodyPr lIns="26789" tIns="26789" rIns="26789" bIns="26789" anchor="ctr"/>
          <a:lstStyle/>
          <a:p>
            <a:pPr algn="ctr" defTabSz="410751" hangingPunct="0">
              <a:defRPr sz="3400">
                <a:solidFill>
                  <a:srgbClr val="FFFFFF"/>
                </a:solidFill>
                <a:latin typeface="ヒラギノ角ゴ ProN W3"/>
                <a:ea typeface="ヒラギノ角ゴ ProN W3"/>
                <a:cs typeface="ヒラギノ角ゴ ProN W3"/>
                <a:sym typeface="ヒラギノ角ゴ ProN W3"/>
              </a:defRPr>
            </a:pPr>
            <a:endParaRPr kumimoji="0" sz="2391" kern="0">
              <a:solidFill>
                <a:srgbClr val="FFFFFF"/>
              </a:solidFill>
              <a:latin typeface="ヒラギノ角ゴ ProN W3"/>
              <a:ea typeface="ヒラギノ角ゴ ProN W3"/>
              <a:cs typeface="ヒラギノ角ゴ ProN W3"/>
              <a:sym typeface="ヒラギノ角ゴ ProN W3"/>
            </a:endParaRPr>
          </a:p>
        </p:txBody>
      </p:sp>
      <p:sp>
        <p:nvSpPr>
          <p:cNvPr id="72" name="Shape 129"/>
          <p:cNvSpPr/>
          <p:nvPr/>
        </p:nvSpPr>
        <p:spPr>
          <a:xfrm>
            <a:off x="6891178" y="2356954"/>
            <a:ext cx="1320518" cy="313516"/>
          </a:xfrm>
          <a:prstGeom prst="rect">
            <a:avLst/>
          </a:prstGeom>
          <a:ln w="12700">
            <a:miter lim="400000"/>
          </a:ln>
          <a:extLst>
            <a:ext uri="{C572A759-6A51-4108-AA02-DFA0A04FC94B}">
              <ma14:wrappingTextBoxFlag xmlns:ma14="http://schemas.microsoft.com/office/mac/drawingml/2011/main" val="1"/>
            </a:ext>
          </a:extLst>
        </p:spPr>
        <p:txBody>
          <a:bodyPr wrap="square" lIns="18082" tIns="18082" rIns="18082" bIns="18082">
            <a:spAutoFit/>
          </a:bodyPr>
          <a:lstStyle>
            <a:lvl1pPr algn="just" defTabSz="914400">
              <a:defRPr sz="3100">
                <a:latin typeface="メイリオ"/>
                <a:ea typeface="メイリオ"/>
                <a:cs typeface="メイリオ"/>
                <a:sym typeface="メイリオ"/>
              </a:defRPr>
            </a:lvl1pPr>
          </a:lstStyle>
          <a:p>
            <a:pPr hangingPunct="0"/>
            <a:r>
              <a:rPr kumimoji="0" sz="1800" kern="0" dirty="0">
                <a:solidFill>
                  <a:srgbClr val="000000"/>
                </a:solidFill>
              </a:rPr>
              <a:t>Rubyサーバ</a:t>
            </a:r>
          </a:p>
        </p:txBody>
      </p:sp>
      <p:sp>
        <p:nvSpPr>
          <p:cNvPr id="73" name="Shape 130"/>
          <p:cNvSpPr/>
          <p:nvPr/>
        </p:nvSpPr>
        <p:spPr>
          <a:xfrm>
            <a:off x="3444323" y="2231308"/>
            <a:ext cx="2796532" cy="313516"/>
          </a:xfrm>
          <a:prstGeom prst="rect">
            <a:avLst/>
          </a:prstGeom>
          <a:ln w="12700">
            <a:miter lim="400000"/>
          </a:ln>
          <a:extLst>
            <a:ext uri="{C572A759-6A51-4108-AA02-DFA0A04FC94B}">
              <ma14:wrappingTextBoxFlag xmlns:ma14="http://schemas.microsoft.com/office/mac/drawingml/2011/main" val="1"/>
            </a:ext>
          </a:extLst>
        </p:spPr>
        <p:txBody>
          <a:bodyPr lIns="18082" tIns="18082" rIns="18082" bIns="18082">
            <a:spAutoFit/>
          </a:bodyPr>
          <a:lstStyle>
            <a:lvl1pPr algn="just" defTabSz="914400">
              <a:defRPr sz="3100">
                <a:latin typeface="メイリオ"/>
                <a:ea typeface="メイリオ"/>
                <a:cs typeface="メイリオ"/>
                <a:sym typeface="メイリオ"/>
              </a:defRPr>
            </a:lvl1pPr>
          </a:lstStyle>
          <a:p>
            <a:pPr hangingPunct="0"/>
            <a:r>
              <a:rPr kumimoji="0" sz="1800" kern="0" dirty="0">
                <a:solidFill>
                  <a:srgbClr val="000000"/>
                </a:solidFill>
              </a:rPr>
              <a:t>Apacheサーバ</a:t>
            </a:r>
          </a:p>
        </p:txBody>
      </p:sp>
      <p:sp>
        <p:nvSpPr>
          <p:cNvPr id="74" name="Shape 131"/>
          <p:cNvSpPr/>
          <p:nvPr/>
        </p:nvSpPr>
        <p:spPr>
          <a:xfrm>
            <a:off x="6902942" y="2815847"/>
            <a:ext cx="1827416" cy="937653"/>
          </a:xfrm>
          <a:prstGeom prst="ellipse">
            <a:avLst/>
          </a:prstGeom>
          <a:solidFill>
            <a:srgbClr val="FFCDC1"/>
          </a:solidFill>
          <a:ln w="25400">
            <a:solidFill>
              <a:schemeClr val="accent1"/>
            </a:solidFill>
            <a:miter lim="400000"/>
          </a:ln>
          <a:effectLst>
            <a:outerShdw blurRad="12700" dist="12700" dir="5400000" rotWithShape="0">
              <a:srgbClr val="000000">
                <a:alpha val="50000"/>
              </a:srgbClr>
            </a:outerShdw>
          </a:effectLst>
        </p:spPr>
        <p:txBody>
          <a:bodyPr lIns="26789" tIns="26789" rIns="26789" bIns="26789" anchor="ctr"/>
          <a:lstStyle/>
          <a:p>
            <a:pPr algn="ctr" defTabSz="410751" hangingPunct="0">
              <a:defRPr>
                <a:latin typeface="メイリオ"/>
                <a:ea typeface="メイリオ"/>
                <a:cs typeface="メイリオ"/>
                <a:sym typeface="メイリオ"/>
              </a:defRPr>
            </a:pPr>
            <a:endParaRPr kumimoji="0" sz="1969" kern="0">
              <a:solidFill>
                <a:srgbClr val="000000"/>
              </a:solidFill>
              <a:latin typeface="メイリオ"/>
              <a:cs typeface="メイリオ"/>
              <a:sym typeface="メイリオ"/>
            </a:endParaRPr>
          </a:p>
        </p:txBody>
      </p:sp>
      <p:sp>
        <p:nvSpPr>
          <p:cNvPr id="75" name="Shape 132"/>
          <p:cNvSpPr/>
          <p:nvPr/>
        </p:nvSpPr>
        <p:spPr>
          <a:xfrm>
            <a:off x="3407197" y="2627495"/>
            <a:ext cx="2902639" cy="1200736"/>
          </a:xfrm>
          <a:prstGeom prst="ellipse">
            <a:avLst/>
          </a:prstGeom>
          <a:solidFill>
            <a:srgbClr val="DDEFE1"/>
          </a:solidFill>
          <a:ln w="25400">
            <a:solidFill>
              <a:schemeClr val="accent1"/>
            </a:solidFill>
            <a:miter lim="400000"/>
          </a:ln>
          <a:effectLst>
            <a:outerShdw blurRad="12700" dist="12700" dir="5400000" rotWithShape="0">
              <a:srgbClr val="000000">
                <a:alpha val="50000"/>
              </a:srgbClr>
            </a:outerShdw>
          </a:effectLst>
        </p:spPr>
        <p:txBody>
          <a:bodyPr lIns="26789" tIns="26789" rIns="26789" bIns="26789" anchor="ctr"/>
          <a:lstStyle/>
          <a:p>
            <a:pPr algn="ctr" defTabSz="410751" hangingPunct="0">
              <a:defRPr>
                <a:latin typeface="メイリオ"/>
                <a:ea typeface="メイリオ"/>
                <a:cs typeface="メイリオ"/>
                <a:sym typeface="メイリオ"/>
              </a:defRPr>
            </a:pPr>
            <a:endParaRPr kumimoji="0" sz="1969" kern="0">
              <a:solidFill>
                <a:srgbClr val="000000"/>
              </a:solidFill>
              <a:latin typeface="メイリオ"/>
              <a:cs typeface="メイリオ"/>
              <a:sym typeface="メイリオ"/>
            </a:endParaRPr>
          </a:p>
        </p:txBody>
      </p:sp>
      <p:sp>
        <p:nvSpPr>
          <p:cNvPr id="76" name="Shape 133"/>
          <p:cNvSpPr/>
          <p:nvPr/>
        </p:nvSpPr>
        <p:spPr>
          <a:xfrm>
            <a:off x="7023446" y="3037283"/>
            <a:ext cx="1671036" cy="546544"/>
          </a:xfrm>
          <a:prstGeom prst="rect">
            <a:avLst/>
          </a:prstGeom>
          <a:ln w="12700">
            <a:miter lim="400000"/>
          </a:ln>
          <a:extLst>
            <a:ext uri="{C572A759-6A51-4108-AA02-DFA0A04FC94B}">
              <ma14:wrappingTextBoxFlag xmlns:ma14="http://schemas.microsoft.com/office/mac/drawingml/2011/main" val="1"/>
            </a:ext>
          </a:extLst>
        </p:spPr>
        <p:txBody>
          <a:bodyPr wrap="square" lIns="26789" tIns="26789" rIns="26789" bIns="26789" anchor="ctr">
            <a:spAutoFit/>
          </a:bodyPr>
          <a:lstStyle/>
          <a:p>
            <a:pPr algn="ctr" defTabSz="410751" hangingPunct="0">
              <a:defRPr>
                <a:latin typeface="メイリオ"/>
                <a:ea typeface="メイリオ"/>
                <a:cs typeface="メイリオ"/>
                <a:sym typeface="メイリオ"/>
              </a:defRPr>
            </a:pPr>
            <a:r>
              <a:rPr kumimoji="0" lang="ja-JP" altLang="en-US" sz="1600" kern="0" dirty="0">
                <a:solidFill>
                  <a:srgbClr val="000000"/>
                </a:solidFill>
                <a:latin typeface="メイリオ"/>
                <a:cs typeface="メイリオ"/>
                <a:sym typeface="メイリオ"/>
              </a:rPr>
              <a:t>判定システム</a:t>
            </a:r>
            <a:endParaRPr kumimoji="0" sz="1600" kern="0" dirty="0">
              <a:solidFill>
                <a:srgbClr val="000000"/>
              </a:solidFill>
              <a:latin typeface="メイリオ"/>
              <a:cs typeface="メイリオ"/>
              <a:sym typeface="メイリオ"/>
            </a:endParaRPr>
          </a:p>
          <a:p>
            <a:pPr algn="ctr" defTabSz="410751" hangingPunct="0">
              <a:defRPr>
                <a:latin typeface="メイリオ"/>
                <a:ea typeface="メイリオ"/>
                <a:cs typeface="メイリオ"/>
                <a:sym typeface="メイリオ"/>
              </a:defRPr>
            </a:pPr>
            <a:r>
              <a:rPr kumimoji="0" sz="1600" kern="0" dirty="0">
                <a:solidFill>
                  <a:srgbClr val="000000"/>
                </a:solidFill>
                <a:latin typeface="メイリオ"/>
                <a:cs typeface="メイリオ"/>
                <a:sym typeface="メイリオ"/>
              </a:rPr>
              <a:t>（Ruby）</a:t>
            </a:r>
          </a:p>
        </p:txBody>
      </p:sp>
      <p:sp>
        <p:nvSpPr>
          <p:cNvPr id="77" name="Shape 134"/>
          <p:cNvSpPr/>
          <p:nvPr/>
        </p:nvSpPr>
        <p:spPr>
          <a:xfrm>
            <a:off x="3920695" y="3006484"/>
            <a:ext cx="1982455" cy="530257"/>
          </a:xfrm>
          <a:prstGeom prst="rect">
            <a:avLst/>
          </a:prstGeom>
          <a:ln w="12700">
            <a:miter lim="400000"/>
          </a:ln>
          <a:extLst>
            <a:ext uri="{C572A759-6A51-4108-AA02-DFA0A04FC94B}">
              <ma14:wrappingTextBoxFlag xmlns:ma14="http://schemas.microsoft.com/office/mac/drawingml/2011/main" val="1"/>
            </a:ext>
          </a:extLst>
        </p:spPr>
        <p:txBody>
          <a:bodyPr wrap="square" lIns="26789" tIns="26789" rIns="26789" bIns="26789" anchor="ctr">
            <a:spAutoFit/>
          </a:bodyPr>
          <a:lstStyle/>
          <a:p>
            <a:pPr algn="ctr" defTabSz="410751" hangingPunct="0">
              <a:defRPr sz="2200">
                <a:latin typeface="メイリオ"/>
                <a:ea typeface="メイリオ"/>
                <a:cs typeface="メイリオ"/>
                <a:sym typeface="メイリオ"/>
              </a:defRPr>
            </a:pPr>
            <a:r>
              <a:rPr kumimoji="0" lang="ja-JP" altLang="en-US" sz="1547" kern="0" dirty="0" smtClean="0">
                <a:solidFill>
                  <a:srgbClr val="000000"/>
                </a:solidFill>
                <a:latin typeface="メイリオ"/>
                <a:cs typeface="メイリオ"/>
                <a:sym typeface="メイリオ"/>
              </a:rPr>
              <a:t>独自プラグイン</a:t>
            </a:r>
            <a:endParaRPr kumimoji="0" lang="en-US" altLang="ja-JP" sz="1547" kern="0" dirty="0" smtClean="0">
              <a:solidFill>
                <a:srgbClr val="000000"/>
              </a:solidFill>
              <a:latin typeface="メイリオ"/>
              <a:cs typeface="メイリオ"/>
              <a:sym typeface="メイリオ"/>
            </a:endParaRPr>
          </a:p>
          <a:p>
            <a:pPr algn="ctr" defTabSz="410751" hangingPunct="0">
              <a:defRPr sz="2200">
                <a:latin typeface="メイリオ"/>
                <a:ea typeface="メイリオ"/>
                <a:cs typeface="メイリオ"/>
                <a:sym typeface="メイリオ"/>
              </a:defRPr>
            </a:pPr>
            <a:r>
              <a:rPr kumimoji="0" lang="ja-JP" altLang="en-US" sz="1547" kern="0" dirty="0" smtClean="0">
                <a:solidFill>
                  <a:srgbClr val="000000"/>
                </a:solidFill>
                <a:latin typeface="メイリオ"/>
                <a:cs typeface="メイリオ"/>
                <a:sym typeface="メイリオ"/>
              </a:rPr>
              <a:t>（</a:t>
            </a:r>
            <a:r>
              <a:rPr kumimoji="0" lang="en-US" altLang="ja-JP" sz="1547" kern="0" dirty="0" smtClean="0">
                <a:solidFill>
                  <a:srgbClr val="000000"/>
                </a:solidFill>
                <a:latin typeface="メイリオ"/>
                <a:cs typeface="メイリオ"/>
                <a:sym typeface="メイリオ"/>
              </a:rPr>
              <a:t>PHP</a:t>
            </a:r>
            <a:r>
              <a:rPr kumimoji="0" lang="ja-JP" altLang="en-US" sz="1547" kern="0" dirty="0" smtClean="0">
                <a:solidFill>
                  <a:srgbClr val="000000"/>
                </a:solidFill>
                <a:latin typeface="メイリオ"/>
                <a:cs typeface="メイリオ"/>
                <a:sym typeface="メイリオ"/>
              </a:rPr>
              <a:t>）</a:t>
            </a:r>
            <a:endParaRPr kumimoji="0" sz="1547" kern="0" dirty="0">
              <a:solidFill>
                <a:srgbClr val="000000"/>
              </a:solidFill>
              <a:latin typeface="メイリオ"/>
              <a:cs typeface="メイリオ"/>
              <a:sym typeface="メイリオ"/>
            </a:endParaRPr>
          </a:p>
        </p:txBody>
      </p:sp>
      <p:sp>
        <p:nvSpPr>
          <p:cNvPr id="78" name="Shape 135"/>
          <p:cNvSpPr/>
          <p:nvPr/>
        </p:nvSpPr>
        <p:spPr>
          <a:xfrm>
            <a:off x="3269936" y="1528510"/>
            <a:ext cx="976117" cy="361878"/>
          </a:xfrm>
          <a:prstGeom prst="rect">
            <a:avLst/>
          </a:prstGeom>
          <a:ln w="12700">
            <a:miter lim="400000"/>
          </a:ln>
          <a:extLst>
            <a:ext uri="{C572A759-6A51-4108-AA02-DFA0A04FC94B}">
              <ma14:wrappingTextBoxFlag xmlns:ma14="http://schemas.microsoft.com/office/mac/drawingml/2011/main" val="1"/>
            </a:ext>
          </a:extLst>
        </p:spPr>
        <p:txBody>
          <a:bodyPr wrap="square" lIns="26789" tIns="26789" rIns="26789" bIns="26789" anchor="ctr">
            <a:spAutoFit/>
          </a:bodyPr>
          <a:lstStyle>
            <a:lvl1pPr>
              <a:defRPr sz="3500">
                <a:latin typeface="メイリオ"/>
                <a:ea typeface="メイリオ"/>
                <a:cs typeface="メイリオ"/>
                <a:sym typeface="メイリオ"/>
              </a:defRPr>
            </a:lvl1pPr>
          </a:lstStyle>
          <a:p>
            <a:pPr defTabSz="410751" hangingPunct="0"/>
            <a:r>
              <a:rPr kumimoji="0" sz="2000" kern="0" dirty="0">
                <a:solidFill>
                  <a:srgbClr val="000000"/>
                </a:solidFill>
              </a:rPr>
              <a:t>サーバ</a:t>
            </a:r>
          </a:p>
        </p:txBody>
      </p:sp>
      <p:pic>
        <p:nvPicPr>
          <p:cNvPr id="42" name="図 41">
            <a:extLst>
              <a:ext uri="{FF2B5EF4-FFF2-40B4-BE49-F238E27FC236}">
                <a16:creationId xmlns="" xmlns:a16="http://schemas.microsoft.com/office/drawing/2014/main" id="{02FA5821-FEE6-CE46-A50D-BCB87B55C1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0" y="3611136"/>
            <a:ext cx="1682351" cy="1327188"/>
          </a:xfrm>
          <a:prstGeom prst="rect">
            <a:avLst/>
          </a:prstGeom>
        </p:spPr>
      </p:pic>
      <p:pic>
        <p:nvPicPr>
          <p:cNvPr id="4" name="図 3">
            <a:extLst>
              <a:ext uri="{FF2B5EF4-FFF2-40B4-BE49-F238E27FC236}">
                <a16:creationId xmlns="" xmlns:a16="http://schemas.microsoft.com/office/drawing/2014/main" id="{A1FD5FB8-9E61-9045-B4E0-5DB689A9A9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91772" y="900997"/>
            <a:ext cx="718981" cy="1029041"/>
          </a:xfrm>
          <a:prstGeom prst="rect">
            <a:avLst/>
          </a:prstGeom>
        </p:spPr>
      </p:pic>
      <p:grpSp>
        <p:nvGrpSpPr>
          <p:cNvPr id="46" name="Group 141">
            <a:extLst>
              <a:ext uri="{FF2B5EF4-FFF2-40B4-BE49-F238E27FC236}">
                <a16:creationId xmlns="" xmlns:a16="http://schemas.microsoft.com/office/drawing/2014/main" id="{12D8FE45-865A-4640-B931-93894A3AFF8D}"/>
              </a:ext>
            </a:extLst>
          </p:cNvPr>
          <p:cNvGrpSpPr/>
          <p:nvPr/>
        </p:nvGrpSpPr>
        <p:grpSpPr>
          <a:xfrm>
            <a:off x="822146" y="1459918"/>
            <a:ext cx="2209605" cy="720339"/>
            <a:chOff x="0" y="-1"/>
            <a:chExt cx="3069982" cy="1270003"/>
          </a:xfrm>
        </p:grpSpPr>
        <p:sp>
          <p:nvSpPr>
            <p:cNvPr id="47" name="Shape 139">
              <a:extLst>
                <a:ext uri="{FF2B5EF4-FFF2-40B4-BE49-F238E27FC236}">
                  <a16:creationId xmlns="" xmlns:a16="http://schemas.microsoft.com/office/drawing/2014/main" id="{4C877956-2CEB-324B-AD41-9670BA8E5665}"/>
                </a:ext>
              </a:extLst>
            </p:cNvPr>
            <p:cNvSpPr/>
            <p:nvPr/>
          </p:nvSpPr>
          <p:spPr>
            <a:xfrm>
              <a:off x="0" y="-1"/>
              <a:ext cx="3069982" cy="1270003"/>
            </a:xfrm>
            <a:prstGeom prst="rect">
              <a:avLst/>
            </a:prstGeom>
            <a:solidFill>
              <a:srgbClr val="FFEACA"/>
            </a:solidFill>
            <a:ln w="25400" cap="flat">
              <a:solidFill>
                <a:schemeClr val="accent1"/>
              </a:solidFill>
              <a:prstDash val="solid"/>
              <a:miter lim="400000"/>
            </a:ln>
            <a:effectLst>
              <a:outerShdw blurRad="12700" dist="12700" dir="5400000" rotWithShape="0">
                <a:srgbClr val="000000">
                  <a:alpha val="50000"/>
                </a:srgbClr>
              </a:outerShdw>
            </a:effectLst>
          </p:spPr>
          <p:txBody>
            <a:bodyPr wrap="square" lIns="26789" tIns="26789" rIns="26789" bIns="26789" numCol="1" anchor="ctr">
              <a:noAutofit/>
            </a:bodyPr>
            <a:lstStyle/>
            <a:p>
              <a:pPr algn="ctr" defTabSz="410751" hangingPunct="0">
                <a:defRPr sz="2000">
                  <a:latin typeface="ヒラギノ角ゴ ProN W3"/>
                  <a:ea typeface="ヒラギノ角ゴ ProN W3"/>
                  <a:cs typeface="ヒラギノ角ゴ ProN W3"/>
                  <a:sym typeface="ヒラギノ角ゴ ProN W3"/>
                </a:defRPr>
              </a:pPr>
              <a:endParaRPr kumimoji="0" sz="1406" kern="0">
                <a:solidFill>
                  <a:srgbClr val="000000"/>
                </a:solidFill>
                <a:latin typeface="ヒラギノ角ゴ ProN W3"/>
                <a:ea typeface="ヒラギノ角ゴ ProN W3"/>
                <a:cs typeface="ヒラギノ角ゴ ProN W3"/>
                <a:sym typeface="ヒラギノ角ゴ ProN W3"/>
              </a:endParaRPr>
            </a:p>
          </p:txBody>
        </p:sp>
        <p:sp>
          <p:nvSpPr>
            <p:cNvPr id="84" name="Shape 140">
              <a:extLst>
                <a:ext uri="{FF2B5EF4-FFF2-40B4-BE49-F238E27FC236}">
                  <a16:creationId xmlns="" xmlns:a16="http://schemas.microsoft.com/office/drawing/2014/main" id="{BB07264A-74FD-0F47-91BD-9DF2AA638ED7}"/>
                </a:ext>
              </a:extLst>
            </p:cNvPr>
            <p:cNvSpPr/>
            <p:nvPr/>
          </p:nvSpPr>
          <p:spPr>
            <a:xfrm>
              <a:off x="0" y="257067"/>
              <a:ext cx="3069982" cy="7558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p>
              <a:pPr algn="ctr" defTabSz="410751" hangingPunct="0">
                <a:defRPr sz="2000">
                  <a:latin typeface="ヒラギノ角ゴ ProN W3"/>
                  <a:ea typeface="ヒラギノ角ゴ ProN W3"/>
                  <a:cs typeface="ヒラギノ角ゴ ProN W3"/>
                  <a:sym typeface="ヒラギノ角ゴ ProN W3"/>
                </a:defRPr>
              </a:pPr>
              <a:r>
                <a:rPr kumimoji="0" lang="ja-JP" altLang="en-US" sz="1200" kern="0" dirty="0">
                  <a:solidFill>
                    <a:srgbClr val="000000"/>
                  </a:solidFill>
                  <a:latin typeface="ヒラギノ角ゴ ProN W3"/>
                  <a:ea typeface="ヒラギノ角ゴ ProN W3"/>
                  <a:cs typeface="ヒラギノ角ゴ ProN W3"/>
                  <a:sym typeface="ヒラギノ角ゴ ProN W3"/>
                </a:rPr>
                <a:t>①</a:t>
              </a:r>
              <a:r>
                <a:rPr kumimoji="0" sz="1200" kern="0" dirty="0">
                  <a:solidFill>
                    <a:srgbClr val="000000"/>
                  </a:solidFill>
                  <a:latin typeface="ヒラギノ角ゴ ProN W3"/>
                  <a:ea typeface="ヒラギノ角ゴ ProN W3"/>
                  <a:cs typeface="ヒラギノ角ゴ ProN W3"/>
                  <a:sym typeface="ヒラギノ角ゴ ProN W3"/>
                </a:rPr>
                <a:t>リクエスト送信</a:t>
              </a:r>
              <a:r>
                <a:rPr kumimoji="0" sz="1200" kern="0" dirty="0">
                  <a:solidFill>
                    <a:srgbClr val="000000"/>
                  </a:solidFill>
                  <a:latin typeface="メイリオ"/>
                  <a:ea typeface="ヒラギノ角ゴ ProN W3"/>
                  <a:cs typeface="メイリオ"/>
                  <a:sym typeface="メイリオ"/>
                </a:rPr>
                <a:t>（</a:t>
              </a:r>
              <a:r>
                <a:rPr kumimoji="0" sz="1200" kern="0" dirty="0">
                  <a:solidFill>
                    <a:srgbClr val="000000"/>
                  </a:solidFill>
                  <a:latin typeface="ヒラギノ角ゴ ProN W3"/>
                  <a:ea typeface="ヒラギノ角ゴ ProN W3"/>
                  <a:cs typeface="ヒラギノ角ゴ ProN W3"/>
                  <a:sym typeface="ヒラギノ角ゴ ProN W3"/>
                </a:rPr>
                <a:t>JSON</a:t>
              </a:r>
              <a:r>
                <a:rPr kumimoji="0" sz="1200" kern="0" dirty="0">
                  <a:solidFill>
                    <a:srgbClr val="000000"/>
                  </a:solidFill>
                  <a:latin typeface="メイリオ"/>
                  <a:ea typeface="ヒラギノ角ゴ ProN W3"/>
                  <a:cs typeface="メイリオ"/>
                  <a:sym typeface="メイリオ"/>
                </a:rPr>
                <a:t>形式のネットワーク情報</a:t>
              </a:r>
              <a:r>
                <a:rPr kumimoji="0" sz="1406" kern="0" dirty="0">
                  <a:solidFill>
                    <a:srgbClr val="000000"/>
                  </a:solidFill>
                  <a:latin typeface="メイリオ"/>
                  <a:ea typeface="ヒラギノ角ゴ ProN W3"/>
                  <a:cs typeface="メイリオ"/>
                  <a:sym typeface="メイリオ"/>
                </a:rPr>
                <a:t>）</a:t>
              </a:r>
            </a:p>
          </p:txBody>
        </p:sp>
      </p:grpSp>
      <p:grpSp>
        <p:nvGrpSpPr>
          <p:cNvPr id="86" name="Group 141">
            <a:extLst>
              <a:ext uri="{FF2B5EF4-FFF2-40B4-BE49-F238E27FC236}">
                <a16:creationId xmlns="" xmlns:a16="http://schemas.microsoft.com/office/drawing/2014/main" id="{65C6AF37-A9C9-B241-B3EB-92DF6F57F6E8}"/>
              </a:ext>
            </a:extLst>
          </p:cNvPr>
          <p:cNvGrpSpPr/>
          <p:nvPr/>
        </p:nvGrpSpPr>
        <p:grpSpPr>
          <a:xfrm>
            <a:off x="4911922" y="1543880"/>
            <a:ext cx="1654053" cy="435170"/>
            <a:chOff x="0" y="-1"/>
            <a:chExt cx="3069982" cy="1270003"/>
          </a:xfrm>
        </p:grpSpPr>
        <p:sp>
          <p:nvSpPr>
            <p:cNvPr id="87" name="Shape 139">
              <a:extLst>
                <a:ext uri="{FF2B5EF4-FFF2-40B4-BE49-F238E27FC236}">
                  <a16:creationId xmlns="" xmlns:a16="http://schemas.microsoft.com/office/drawing/2014/main" id="{95115B5F-D852-7941-A083-19AB96485320}"/>
                </a:ext>
              </a:extLst>
            </p:cNvPr>
            <p:cNvSpPr/>
            <p:nvPr/>
          </p:nvSpPr>
          <p:spPr>
            <a:xfrm>
              <a:off x="0" y="-1"/>
              <a:ext cx="3069982" cy="1270003"/>
            </a:xfrm>
            <a:prstGeom prst="rect">
              <a:avLst/>
            </a:prstGeom>
            <a:solidFill>
              <a:srgbClr val="FFEACA"/>
            </a:solidFill>
            <a:ln w="25400" cap="flat">
              <a:solidFill>
                <a:schemeClr val="accent1"/>
              </a:solidFill>
              <a:prstDash val="solid"/>
              <a:miter lim="400000"/>
            </a:ln>
            <a:effectLst>
              <a:outerShdw blurRad="12700" dist="12700" dir="5400000" rotWithShape="0">
                <a:srgbClr val="000000">
                  <a:alpha val="50000"/>
                </a:srgbClr>
              </a:outerShdw>
            </a:effectLst>
          </p:spPr>
          <p:txBody>
            <a:bodyPr wrap="square" lIns="26789" tIns="26789" rIns="26789" bIns="26789" numCol="1" anchor="ctr">
              <a:noAutofit/>
            </a:bodyPr>
            <a:lstStyle/>
            <a:p>
              <a:pPr algn="ctr" defTabSz="410751" hangingPunct="0">
                <a:defRPr sz="2000">
                  <a:latin typeface="ヒラギノ角ゴ ProN W3"/>
                  <a:ea typeface="ヒラギノ角ゴ ProN W3"/>
                  <a:cs typeface="ヒラギノ角ゴ ProN W3"/>
                  <a:sym typeface="ヒラギノ角ゴ ProN W3"/>
                </a:defRPr>
              </a:pPr>
              <a:endParaRPr kumimoji="0" sz="1406" kern="0">
                <a:solidFill>
                  <a:srgbClr val="000000"/>
                </a:solidFill>
                <a:latin typeface="ヒラギノ角ゴ ProN W3"/>
                <a:ea typeface="ヒラギノ角ゴ ProN W3"/>
                <a:cs typeface="ヒラギノ角ゴ ProN W3"/>
                <a:sym typeface="ヒラギノ角ゴ ProN W3"/>
              </a:endParaRPr>
            </a:p>
          </p:txBody>
        </p:sp>
        <p:sp>
          <p:nvSpPr>
            <p:cNvPr id="88" name="Shape 140">
              <a:extLst>
                <a:ext uri="{FF2B5EF4-FFF2-40B4-BE49-F238E27FC236}">
                  <a16:creationId xmlns="" xmlns:a16="http://schemas.microsoft.com/office/drawing/2014/main" id="{69108FBD-765F-7B4A-BC33-0E56AACBB3AE}"/>
                </a:ext>
              </a:extLst>
            </p:cNvPr>
            <p:cNvSpPr/>
            <p:nvPr/>
          </p:nvSpPr>
          <p:spPr>
            <a:xfrm>
              <a:off x="0" y="442686"/>
              <a:ext cx="3069982" cy="3846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p>
              <a:pPr algn="ctr" defTabSz="410751" hangingPunct="0">
                <a:defRPr sz="2000">
                  <a:latin typeface="ヒラギノ角ゴ ProN W3"/>
                  <a:ea typeface="ヒラギノ角ゴ ProN W3"/>
                  <a:cs typeface="ヒラギノ角ゴ ProN W3"/>
                  <a:sym typeface="ヒラギノ角ゴ ProN W3"/>
                </a:defRPr>
              </a:pPr>
              <a:r>
                <a:rPr kumimoji="0" lang="ja-JP" altLang="en-US" sz="1406" kern="0" dirty="0">
                  <a:solidFill>
                    <a:srgbClr val="000000"/>
                  </a:solidFill>
                  <a:latin typeface="ヒラギノ角ゴ ProN W3"/>
                  <a:ea typeface="ヒラギノ角ゴ ProN W3"/>
                  <a:cs typeface="ヒラギノ角ゴ ProN W3"/>
                  <a:sym typeface="ヒラギノ角ゴ ProN W3"/>
                </a:rPr>
                <a:t>②リクエスト送信</a:t>
              </a:r>
              <a:endParaRPr kumimoji="0" sz="1406" kern="0" dirty="0">
                <a:solidFill>
                  <a:srgbClr val="000000"/>
                </a:solidFill>
                <a:latin typeface="メイリオ"/>
                <a:ea typeface="ヒラギノ角ゴ ProN W3"/>
                <a:cs typeface="メイリオ"/>
                <a:sym typeface="メイリオ"/>
              </a:endParaRPr>
            </a:p>
          </p:txBody>
        </p:sp>
      </p:grpSp>
      <p:sp>
        <p:nvSpPr>
          <p:cNvPr id="99" name="Shape 142">
            <a:extLst>
              <a:ext uri="{FF2B5EF4-FFF2-40B4-BE49-F238E27FC236}">
                <a16:creationId xmlns="" xmlns:a16="http://schemas.microsoft.com/office/drawing/2014/main" id="{FFE9A0AB-9873-1444-B3EF-8A46AA71809B}"/>
              </a:ext>
            </a:extLst>
          </p:cNvPr>
          <p:cNvSpPr/>
          <p:nvPr/>
        </p:nvSpPr>
        <p:spPr>
          <a:xfrm flipH="1" flipV="1">
            <a:off x="2538356" y="2179165"/>
            <a:ext cx="428779" cy="865072"/>
          </a:xfrm>
          <a:prstGeom prst="line">
            <a:avLst/>
          </a:prstGeom>
          <a:ln w="25400">
            <a:solidFill>
              <a:schemeClr val="accent1"/>
            </a:solidFill>
          </a:ln>
          <a:effectLst>
            <a:outerShdw blurRad="12700" dist="12700" dir="5400000" rotWithShape="0">
              <a:srgbClr val="000000">
                <a:alpha val="50000"/>
              </a:srgbClr>
            </a:outerShdw>
          </a:effectLst>
        </p:spPr>
        <p:txBody>
          <a:bodyPr lIns="32145" tIns="32145" rIns="32145" bIns="32145"/>
          <a:lstStyle/>
          <a:p>
            <a:pPr algn="ctr" defTabSz="410751" hangingPunct="0"/>
            <a:endParaRPr kumimoji="0" sz="1969" kern="0">
              <a:solidFill>
                <a:srgbClr val="000000"/>
              </a:solidFill>
              <a:sym typeface="Helvetica"/>
            </a:endParaRPr>
          </a:p>
        </p:txBody>
      </p:sp>
      <p:sp>
        <p:nvSpPr>
          <p:cNvPr id="85" name="Shape 136"/>
          <p:cNvSpPr/>
          <p:nvPr/>
        </p:nvSpPr>
        <p:spPr>
          <a:xfrm rot="10800000" flipH="1">
            <a:off x="2472254" y="2960308"/>
            <a:ext cx="1085307" cy="248895"/>
          </a:xfrm>
          <a:prstGeom prst="rightArrow">
            <a:avLst>
              <a:gd name="adj1" fmla="val 50000"/>
              <a:gd name="adj2" fmla="val 116023"/>
            </a:avLst>
          </a:prstGeom>
          <a:solidFill>
            <a:srgbClr val="4F81BD"/>
          </a:solidFill>
          <a:ln w="25400">
            <a:solidFill>
              <a:srgbClr val="3A5E8A"/>
            </a:solidFill>
          </a:ln>
        </p:spPr>
        <p:txBody>
          <a:bodyPr lIns="26789" tIns="26789" rIns="26789" bIns="26789" anchor="ctr"/>
          <a:lstStyle/>
          <a:p>
            <a:pPr algn="ctr" hangingPunct="0">
              <a:defRPr sz="1800">
                <a:solidFill>
                  <a:srgbClr val="FFFFFF"/>
                </a:solidFill>
                <a:latin typeface="Segoe UI"/>
                <a:ea typeface="Segoe UI"/>
                <a:cs typeface="Segoe UI"/>
                <a:sym typeface="Segoe UI"/>
              </a:defRPr>
            </a:pPr>
            <a:endParaRPr kumimoji="0" sz="1266" kern="0" dirty="0">
              <a:solidFill>
                <a:srgbClr val="FFFFFF"/>
              </a:solidFill>
              <a:ea typeface="Segoe UI"/>
              <a:cs typeface="Segoe UI"/>
              <a:sym typeface="Segoe UI"/>
            </a:endParaRPr>
          </a:p>
        </p:txBody>
      </p:sp>
      <p:sp>
        <p:nvSpPr>
          <p:cNvPr id="100" name="Shape 142">
            <a:extLst>
              <a:ext uri="{FF2B5EF4-FFF2-40B4-BE49-F238E27FC236}">
                <a16:creationId xmlns="" xmlns:a16="http://schemas.microsoft.com/office/drawing/2014/main" id="{7BB53E7D-AE3B-5A40-AD0A-FB98AF820293}"/>
              </a:ext>
            </a:extLst>
          </p:cNvPr>
          <p:cNvSpPr/>
          <p:nvPr/>
        </p:nvSpPr>
        <p:spPr>
          <a:xfrm flipH="1" flipV="1">
            <a:off x="5894819" y="1978903"/>
            <a:ext cx="671156" cy="1055996"/>
          </a:xfrm>
          <a:prstGeom prst="line">
            <a:avLst/>
          </a:prstGeom>
          <a:ln w="25400">
            <a:solidFill>
              <a:schemeClr val="accent1"/>
            </a:solidFill>
          </a:ln>
          <a:effectLst>
            <a:outerShdw blurRad="12700" dist="12700" dir="5400000" rotWithShape="0">
              <a:srgbClr val="000000">
                <a:alpha val="50000"/>
              </a:srgbClr>
            </a:outerShdw>
          </a:effectLst>
        </p:spPr>
        <p:txBody>
          <a:bodyPr lIns="32145" tIns="32145" rIns="32145" bIns="32145"/>
          <a:lstStyle/>
          <a:p>
            <a:pPr algn="ctr" defTabSz="410751" hangingPunct="0"/>
            <a:endParaRPr kumimoji="0" sz="1969" kern="0">
              <a:solidFill>
                <a:srgbClr val="000000"/>
              </a:solidFill>
              <a:sym typeface="Helvetica"/>
            </a:endParaRPr>
          </a:p>
        </p:txBody>
      </p:sp>
      <p:sp>
        <p:nvSpPr>
          <p:cNvPr id="48" name="Shape 136">
            <a:extLst>
              <a:ext uri="{FF2B5EF4-FFF2-40B4-BE49-F238E27FC236}">
                <a16:creationId xmlns="" xmlns:a16="http://schemas.microsoft.com/office/drawing/2014/main" id="{97A80E9D-0E20-714D-9329-F72A9051C896}"/>
              </a:ext>
            </a:extLst>
          </p:cNvPr>
          <p:cNvSpPr/>
          <p:nvPr/>
        </p:nvSpPr>
        <p:spPr>
          <a:xfrm rot="10800000" flipH="1">
            <a:off x="5967579" y="2952874"/>
            <a:ext cx="1090109" cy="277538"/>
          </a:xfrm>
          <a:prstGeom prst="rightArrow">
            <a:avLst>
              <a:gd name="adj1" fmla="val 50000"/>
              <a:gd name="adj2" fmla="val 116023"/>
            </a:avLst>
          </a:prstGeom>
          <a:solidFill>
            <a:srgbClr val="4F81BD"/>
          </a:solidFill>
          <a:ln w="25400">
            <a:solidFill>
              <a:srgbClr val="3A5E8A"/>
            </a:solidFill>
          </a:ln>
        </p:spPr>
        <p:txBody>
          <a:bodyPr lIns="26789" tIns="26789" rIns="26789" bIns="26789" anchor="ctr"/>
          <a:lstStyle/>
          <a:p>
            <a:pPr algn="ctr" hangingPunct="0">
              <a:defRPr sz="1800">
                <a:solidFill>
                  <a:srgbClr val="FFFFFF"/>
                </a:solidFill>
                <a:latin typeface="Segoe UI"/>
                <a:ea typeface="Segoe UI"/>
                <a:cs typeface="Segoe UI"/>
                <a:sym typeface="Segoe UI"/>
              </a:defRPr>
            </a:pPr>
            <a:endParaRPr kumimoji="0" sz="1266" kern="0">
              <a:solidFill>
                <a:srgbClr val="FFFFFF"/>
              </a:solidFill>
              <a:ea typeface="Segoe UI"/>
              <a:cs typeface="Segoe UI"/>
              <a:sym typeface="Segoe UI"/>
            </a:endParaRPr>
          </a:p>
        </p:txBody>
      </p:sp>
      <p:sp>
        <p:nvSpPr>
          <p:cNvPr id="101" name="Shape 142">
            <a:extLst>
              <a:ext uri="{FF2B5EF4-FFF2-40B4-BE49-F238E27FC236}">
                <a16:creationId xmlns="" xmlns:a16="http://schemas.microsoft.com/office/drawing/2014/main" id="{6CC0DDB3-5810-D446-886E-9E7958A10CEE}"/>
              </a:ext>
            </a:extLst>
          </p:cNvPr>
          <p:cNvSpPr/>
          <p:nvPr/>
        </p:nvSpPr>
        <p:spPr>
          <a:xfrm>
            <a:off x="6565975" y="3403864"/>
            <a:ext cx="611210" cy="690420"/>
          </a:xfrm>
          <a:prstGeom prst="line">
            <a:avLst/>
          </a:prstGeom>
          <a:ln w="25400">
            <a:solidFill>
              <a:srgbClr val="FF0000"/>
            </a:solidFill>
          </a:ln>
          <a:effectLst>
            <a:outerShdw blurRad="12700" dist="12700" dir="5400000" rotWithShape="0">
              <a:srgbClr val="000000">
                <a:alpha val="50000"/>
              </a:srgbClr>
            </a:outerShdw>
          </a:effectLst>
        </p:spPr>
        <p:txBody>
          <a:bodyPr lIns="32145" tIns="32145" rIns="32145" bIns="32145"/>
          <a:lstStyle/>
          <a:p>
            <a:pPr algn="ctr" defTabSz="410751" hangingPunct="0"/>
            <a:endParaRPr kumimoji="0" sz="1969" kern="0" dirty="0">
              <a:solidFill>
                <a:srgbClr val="000000"/>
              </a:solidFill>
              <a:sym typeface="Helvetica"/>
            </a:endParaRPr>
          </a:p>
        </p:txBody>
      </p:sp>
      <p:sp>
        <p:nvSpPr>
          <p:cNvPr id="49" name="Shape 136">
            <a:extLst>
              <a:ext uri="{FF2B5EF4-FFF2-40B4-BE49-F238E27FC236}">
                <a16:creationId xmlns="" xmlns:a16="http://schemas.microsoft.com/office/drawing/2014/main" id="{8FF429FB-B92D-7449-A9D2-1F2A0A47A112}"/>
              </a:ext>
            </a:extLst>
          </p:cNvPr>
          <p:cNvSpPr/>
          <p:nvPr/>
        </p:nvSpPr>
        <p:spPr>
          <a:xfrm flipH="1">
            <a:off x="5917093" y="3283854"/>
            <a:ext cx="1072495" cy="256419"/>
          </a:xfrm>
          <a:prstGeom prst="rightArrow">
            <a:avLst>
              <a:gd name="adj1" fmla="val 50000"/>
              <a:gd name="adj2" fmla="val 116023"/>
            </a:avLst>
          </a:prstGeom>
          <a:solidFill>
            <a:srgbClr val="FF0000"/>
          </a:solidFill>
          <a:ln/>
        </p:spPr>
        <p:style>
          <a:lnRef idx="2">
            <a:schemeClr val="accent2"/>
          </a:lnRef>
          <a:fillRef idx="1">
            <a:schemeClr val="lt1"/>
          </a:fillRef>
          <a:effectRef idx="0">
            <a:schemeClr val="accent2"/>
          </a:effectRef>
          <a:fontRef idx="minor">
            <a:schemeClr val="dk1"/>
          </a:fontRef>
        </p:style>
        <p:txBody>
          <a:bodyPr lIns="26789" tIns="26789" rIns="26789" bIns="26789" anchor="ctr"/>
          <a:lstStyle/>
          <a:p>
            <a:pPr algn="ctr" hangingPunct="0">
              <a:defRPr sz="1800">
                <a:solidFill>
                  <a:srgbClr val="FFFFFF"/>
                </a:solidFill>
                <a:latin typeface="Segoe UI"/>
                <a:ea typeface="Segoe UI"/>
                <a:cs typeface="Segoe UI"/>
                <a:sym typeface="Segoe UI"/>
              </a:defRPr>
            </a:pPr>
            <a:endParaRPr kumimoji="0" sz="1266" kern="0" dirty="0">
              <a:solidFill>
                <a:srgbClr val="FF0000"/>
              </a:solidFill>
              <a:ea typeface="Segoe UI"/>
              <a:cs typeface="Segoe UI"/>
              <a:sym typeface="Segoe UI"/>
            </a:endParaRPr>
          </a:p>
        </p:txBody>
      </p:sp>
      <p:sp>
        <p:nvSpPr>
          <p:cNvPr id="102" name="Shape 142">
            <a:extLst>
              <a:ext uri="{FF2B5EF4-FFF2-40B4-BE49-F238E27FC236}">
                <a16:creationId xmlns="" xmlns:a16="http://schemas.microsoft.com/office/drawing/2014/main" id="{F220A7FA-9C0B-4A44-92FB-F5990D631A44}"/>
              </a:ext>
            </a:extLst>
          </p:cNvPr>
          <p:cNvSpPr/>
          <p:nvPr/>
        </p:nvSpPr>
        <p:spPr>
          <a:xfrm flipH="1">
            <a:off x="2833063" y="3377051"/>
            <a:ext cx="155462" cy="945146"/>
          </a:xfrm>
          <a:prstGeom prst="line">
            <a:avLst/>
          </a:prstGeom>
          <a:ln w="25400">
            <a:solidFill>
              <a:srgbClr val="FF0000"/>
            </a:solidFill>
          </a:ln>
          <a:effectLst>
            <a:outerShdw blurRad="12700" dist="12700" dir="5400000" rotWithShape="0">
              <a:srgbClr val="000000">
                <a:alpha val="50000"/>
              </a:srgbClr>
            </a:outerShdw>
          </a:effectLst>
        </p:spPr>
        <p:txBody>
          <a:bodyPr lIns="32145" tIns="32145" rIns="32145" bIns="32145"/>
          <a:lstStyle/>
          <a:p>
            <a:pPr algn="ctr" defTabSz="410751" hangingPunct="0"/>
            <a:endParaRPr kumimoji="0" sz="1969" kern="0" dirty="0">
              <a:solidFill>
                <a:srgbClr val="000000"/>
              </a:solidFill>
              <a:sym typeface="Helvetica"/>
            </a:endParaRPr>
          </a:p>
        </p:txBody>
      </p:sp>
      <p:sp>
        <p:nvSpPr>
          <p:cNvPr id="45" name="Shape 136">
            <a:extLst>
              <a:ext uri="{FF2B5EF4-FFF2-40B4-BE49-F238E27FC236}">
                <a16:creationId xmlns="" xmlns:a16="http://schemas.microsoft.com/office/drawing/2014/main" id="{779D22DD-F3F2-8543-9677-FD9673D912E7}"/>
              </a:ext>
            </a:extLst>
          </p:cNvPr>
          <p:cNvSpPr/>
          <p:nvPr/>
        </p:nvSpPr>
        <p:spPr>
          <a:xfrm flipH="1">
            <a:off x="2406193" y="3234614"/>
            <a:ext cx="1125108" cy="248895"/>
          </a:xfrm>
          <a:prstGeom prst="rightArrow">
            <a:avLst>
              <a:gd name="adj1" fmla="val 50000"/>
              <a:gd name="adj2" fmla="val 116023"/>
            </a:avLst>
          </a:prstGeom>
          <a:solidFill>
            <a:srgbClr val="FF0000"/>
          </a:solidFill>
          <a:ln/>
        </p:spPr>
        <p:style>
          <a:lnRef idx="2">
            <a:schemeClr val="accent2"/>
          </a:lnRef>
          <a:fillRef idx="1">
            <a:schemeClr val="lt1"/>
          </a:fillRef>
          <a:effectRef idx="0">
            <a:schemeClr val="accent2"/>
          </a:effectRef>
          <a:fontRef idx="minor">
            <a:schemeClr val="dk1"/>
          </a:fontRef>
        </p:style>
        <p:txBody>
          <a:bodyPr lIns="26789" tIns="26789" rIns="26789" bIns="26789" anchor="ctr"/>
          <a:lstStyle/>
          <a:p>
            <a:pPr algn="ctr" hangingPunct="0">
              <a:defRPr sz="1800">
                <a:solidFill>
                  <a:srgbClr val="FFFFFF"/>
                </a:solidFill>
                <a:latin typeface="Segoe UI"/>
                <a:ea typeface="Segoe UI"/>
                <a:cs typeface="Segoe UI"/>
                <a:sym typeface="Segoe UI"/>
              </a:defRPr>
            </a:pPr>
            <a:endParaRPr kumimoji="0" sz="1266" kern="0" dirty="0">
              <a:solidFill>
                <a:srgbClr val="FF0000"/>
              </a:solidFill>
              <a:ea typeface="Segoe UI"/>
              <a:cs typeface="Segoe UI"/>
              <a:sym typeface="Segoe UI"/>
            </a:endParaRPr>
          </a:p>
        </p:txBody>
      </p:sp>
      <p:grpSp>
        <p:nvGrpSpPr>
          <p:cNvPr id="89" name="Group 141">
            <a:extLst>
              <a:ext uri="{FF2B5EF4-FFF2-40B4-BE49-F238E27FC236}">
                <a16:creationId xmlns="" xmlns:a16="http://schemas.microsoft.com/office/drawing/2014/main" id="{BD85A815-FCAE-E44C-B431-5DA1F1A46B1D}"/>
              </a:ext>
            </a:extLst>
          </p:cNvPr>
          <p:cNvGrpSpPr/>
          <p:nvPr/>
        </p:nvGrpSpPr>
        <p:grpSpPr>
          <a:xfrm>
            <a:off x="6698151" y="4035904"/>
            <a:ext cx="1811650" cy="637101"/>
            <a:chOff x="-151077" y="-145763"/>
            <a:chExt cx="3097958" cy="1270003"/>
          </a:xfrm>
        </p:grpSpPr>
        <p:sp>
          <p:nvSpPr>
            <p:cNvPr id="90" name="Shape 139">
              <a:extLst>
                <a:ext uri="{FF2B5EF4-FFF2-40B4-BE49-F238E27FC236}">
                  <a16:creationId xmlns="" xmlns:a16="http://schemas.microsoft.com/office/drawing/2014/main" id="{F941DFCF-218D-5D4A-AC89-95DA158FCBEB}"/>
                </a:ext>
              </a:extLst>
            </p:cNvPr>
            <p:cNvSpPr/>
            <p:nvPr/>
          </p:nvSpPr>
          <p:spPr>
            <a:xfrm>
              <a:off x="-123101" y="-145763"/>
              <a:ext cx="3069982" cy="1270003"/>
            </a:xfrm>
            <a:prstGeom prst="rect">
              <a:avLst/>
            </a:prstGeom>
            <a:solidFill>
              <a:srgbClr val="FFEACA"/>
            </a:solidFill>
            <a:ln w="25400" cap="flat">
              <a:solidFill>
                <a:srgbClr val="FF0000"/>
              </a:solidFill>
              <a:prstDash val="solid"/>
              <a:miter lim="400000"/>
            </a:ln>
            <a:effectLst>
              <a:outerShdw blurRad="12700" dist="12700" dir="5400000" rotWithShape="0">
                <a:srgbClr val="000000">
                  <a:alpha val="50000"/>
                </a:srgbClr>
              </a:outerShdw>
            </a:effectLst>
          </p:spPr>
          <p:txBody>
            <a:bodyPr wrap="square" lIns="26789" tIns="26789" rIns="26789" bIns="26789" numCol="1" anchor="ctr">
              <a:noAutofit/>
            </a:bodyPr>
            <a:lstStyle/>
            <a:p>
              <a:pPr algn="ctr" defTabSz="410751" hangingPunct="0">
                <a:defRPr sz="2000">
                  <a:latin typeface="ヒラギノ角ゴ ProN W3"/>
                  <a:ea typeface="ヒラギノ角ゴ ProN W3"/>
                  <a:cs typeface="ヒラギノ角ゴ ProN W3"/>
                  <a:sym typeface="ヒラギノ角ゴ ProN W3"/>
                </a:defRPr>
              </a:pPr>
              <a:endParaRPr kumimoji="0" sz="1406" kern="0">
                <a:solidFill>
                  <a:srgbClr val="000000"/>
                </a:solidFill>
                <a:latin typeface="ヒラギノ角ゴ ProN W3"/>
                <a:ea typeface="ヒラギノ角ゴ ProN W3"/>
                <a:cs typeface="ヒラギノ角ゴ ProN W3"/>
                <a:sym typeface="ヒラギノ角ゴ ProN W3"/>
              </a:endParaRPr>
            </a:p>
          </p:txBody>
        </p:sp>
        <p:sp>
          <p:nvSpPr>
            <p:cNvPr id="92" name="Shape 140">
              <a:extLst>
                <a:ext uri="{FF2B5EF4-FFF2-40B4-BE49-F238E27FC236}">
                  <a16:creationId xmlns="" xmlns:a16="http://schemas.microsoft.com/office/drawing/2014/main" id="{F2FA80CE-467F-3645-B4D0-547231A5016B}"/>
                </a:ext>
              </a:extLst>
            </p:cNvPr>
            <p:cNvSpPr/>
            <p:nvPr/>
          </p:nvSpPr>
          <p:spPr>
            <a:xfrm>
              <a:off x="-151077" y="218847"/>
              <a:ext cx="3069982" cy="5391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p>
              <a:pPr algn="ctr" defTabSz="410751" hangingPunct="0">
                <a:defRPr sz="2000">
                  <a:latin typeface="ヒラギノ角ゴ ProN W3"/>
                  <a:ea typeface="ヒラギノ角ゴ ProN W3"/>
                  <a:cs typeface="ヒラギノ角ゴ ProN W3"/>
                  <a:sym typeface="ヒラギノ角ゴ ProN W3"/>
                </a:defRPr>
              </a:pPr>
              <a:r>
                <a:rPr kumimoji="0" lang="ja-JP" altLang="en-US" sz="1406" kern="0" dirty="0">
                  <a:solidFill>
                    <a:srgbClr val="000000"/>
                  </a:solidFill>
                  <a:latin typeface="メイリオ"/>
                  <a:ea typeface="ヒラギノ角ゴ ProN W3"/>
                  <a:cs typeface="メイリオ"/>
                  <a:sym typeface="メイリオ"/>
                </a:rPr>
                <a:t>③判定結果を返す</a:t>
              </a:r>
              <a:endParaRPr kumimoji="0" sz="1406" kern="0" dirty="0">
                <a:solidFill>
                  <a:srgbClr val="000000"/>
                </a:solidFill>
                <a:latin typeface="メイリオ"/>
                <a:ea typeface="ヒラギノ角ゴ ProN W3"/>
                <a:cs typeface="メイリオ"/>
                <a:sym typeface="メイリオ"/>
              </a:endParaRPr>
            </a:p>
          </p:txBody>
        </p:sp>
      </p:grpSp>
      <p:grpSp>
        <p:nvGrpSpPr>
          <p:cNvPr id="96" name="Group 141">
            <a:extLst>
              <a:ext uri="{FF2B5EF4-FFF2-40B4-BE49-F238E27FC236}">
                <a16:creationId xmlns="" xmlns:a16="http://schemas.microsoft.com/office/drawing/2014/main" id="{6D77891A-A850-064F-BD3F-7A86E050AE7A}"/>
              </a:ext>
            </a:extLst>
          </p:cNvPr>
          <p:cNvGrpSpPr/>
          <p:nvPr/>
        </p:nvGrpSpPr>
        <p:grpSpPr>
          <a:xfrm>
            <a:off x="1764014" y="4253672"/>
            <a:ext cx="2216667" cy="623835"/>
            <a:chOff x="0" y="-1"/>
            <a:chExt cx="3069982" cy="1270003"/>
          </a:xfrm>
        </p:grpSpPr>
        <p:sp>
          <p:nvSpPr>
            <p:cNvPr id="97" name="Shape 139">
              <a:extLst>
                <a:ext uri="{FF2B5EF4-FFF2-40B4-BE49-F238E27FC236}">
                  <a16:creationId xmlns="" xmlns:a16="http://schemas.microsoft.com/office/drawing/2014/main" id="{7588FEC8-5B6E-FE45-A593-C5A1015D2EF3}"/>
                </a:ext>
              </a:extLst>
            </p:cNvPr>
            <p:cNvSpPr/>
            <p:nvPr/>
          </p:nvSpPr>
          <p:spPr>
            <a:xfrm>
              <a:off x="0" y="-1"/>
              <a:ext cx="3069982" cy="1270003"/>
            </a:xfrm>
            <a:prstGeom prst="rect">
              <a:avLst/>
            </a:prstGeom>
            <a:solidFill>
              <a:srgbClr val="FFEACA"/>
            </a:solidFill>
            <a:ln w="25400" cap="flat">
              <a:solidFill>
                <a:srgbClr val="FF0000"/>
              </a:solidFill>
              <a:prstDash val="solid"/>
              <a:miter lim="400000"/>
            </a:ln>
            <a:effectLst>
              <a:outerShdw blurRad="12700" dist="12700" dir="5400000" rotWithShape="0">
                <a:srgbClr val="000000">
                  <a:alpha val="50000"/>
                </a:srgbClr>
              </a:outerShdw>
            </a:effectLst>
          </p:spPr>
          <p:txBody>
            <a:bodyPr wrap="square" lIns="26789" tIns="26789" rIns="26789" bIns="26789" numCol="1" anchor="ctr">
              <a:noAutofit/>
            </a:bodyPr>
            <a:lstStyle/>
            <a:p>
              <a:pPr algn="ctr" defTabSz="410751" hangingPunct="0">
                <a:defRPr sz="2000">
                  <a:latin typeface="ヒラギノ角ゴ ProN W3"/>
                  <a:ea typeface="ヒラギノ角ゴ ProN W3"/>
                  <a:cs typeface="ヒラギノ角ゴ ProN W3"/>
                  <a:sym typeface="ヒラギノ角ゴ ProN W3"/>
                </a:defRPr>
              </a:pPr>
              <a:endParaRPr kumimoji="0" sz="1406" kern="0">
                <a:solidFill>
                  <a:srgbClr val="000000"/>
                </a:solidFill>
                <a:latin typeface="ヒラギノ角ゴ ProN W3"/>
                <a:ea typeface="ヒラギノ角ゴ ProN W3"/>
                <a:cs typeface="ヒラギノ角ゴ ProN W3"/>
                <a:sym typeface="ヒラギノ角ゴ ProN W3"/>
              </a:endParaRPr>
            </a:p>
          </p:txBody>
        </p:sp>
        <p:sp>
          <p:nvSpPr>
            <p:cNvPr id="98" name="Shape 140">
              <a:extLst>
                <a:ext uri="{FF2B5EF4-FFF2-40B4-BE49-F238E27FC236}">
                  <a16:creationId xmlns="" xmlns:a16="http://schemas.microsoft.com/office/drawing/2014/main" id="{576A80C7-B60A-FF44-A7E7-05F74F456ADE}"/>
                </a:ext>
              </a:extLst>
            </p:cNvPr>
            <p:cNvSpPr/>
            <p:nvPr/>
          </p:nvSpPr>
          <p:spPr>
            <a:xfrm>
              <a:off x="0" y="139502"/>
              <a:ext cx="3069982" cy="9909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p>
              <a:pPr algn="ctr" defTabSz="410751" hangingPunct="0">
                <a:defRPr sz="2000">
                  <a:latin typeface="ヒラギノ角ゴ ProN W3"/>
                  <a:ea typeface="ヒラギノ角ゴ ProN W3"/>
                  <a:cs typeface="ヒラギノ角ゴ ProN W3"/>
                  <a:sym typeface="ヒラギノ角ゴ ProN W3"/>
                </a:defRPr>
              </a:pPr>
              <a:r>
                <a:rPr kumimoji="0" lang="ja-JP" altLang="en-US" sz="1406" kern="0" dirty="0">
                  <a:solidFill>
                    <a:srgbClr val="000000"/>
                  </a:solidFill>
                  <a:latin typeface="ヒラギノ角ゴ ProN W3"/>
                  <a:ea typeface="ヒラギノ角ゴ ProN W3"/>
                  <a:cs typeface="ヒラギノ角ゴ ProN W3"/>
                  <a:sym typeface="ヒラギノ角ゴ ProN W3"/>
                </a:rPr>
                <a:t>④</a:t>
              </a:r>
              <a:r>
                <a:rPr kumimoji="0" lang="ja-JP" altLang="en-US" sz="1406" kern="0" dirty="0" smtClean="0">
                  <a:solidFill>
                    <a:srgbClr val="000000"/>
                  </a:solidFill>
                  <a:latin typeface="ヒラギノ角ゴ ProN W3"/>
                  <a:ea typeface="ヒラギノ角ゴ ProN W3"/>
                  <a:cs typeface="ヒラギノ角ゴ ProN W3"/>
                  <a:sym typeface="ヒラギノ角ゴ ProN W3"/>
                </a:rPr>
                <a:t>レスポンス</a:t>
              </a:r>
              <a:r>
                <a:rPr kumimoji="0" lang="ja-JP" altLang="en-US" sz="1406" kern="0" dirty="0">
                  <a:solidFill>
                    <a:srgbClr val="000000"/>
                  </a:solidFill>
                  <a:latin typeface="ヒラギノ角ゴ ProN W3"/>
                  <a:ea typeface="ヒラギノ角ゴ ProN W3"/>
                  <a:cs typeface="ヒラギノ角ゴ ProN W3"/>
                  <a:sym typeface="ヒラギノ角ゴ ProN W3"/>
                </a:rPr>
                <a:t>送信</a:t>
              </a:r>
              <a:endParaRPr kumimoji="0" lang="en-US" altLang="ja-JP" sz="1406" kern="0" dirty="0">
                <a:solidFill>
                  <a:srgbClr val="000000"/>
                </a:solidFill>
                <a:latin typeface="ヒラギノ角ゴ ProN W3"/>
                <a:ea typeface="ヒラギノ角ゴ ProN W3"/>
                <a:cs typeface="ヒラギノ角ゴ ProN W3"/>
                <a:sym typeface="ヒラギノ角ゴ ProN W3"/>
              </a:endParaRPr>
            </a:p>
            <a:p>
              <a:pPr algn="ctr" defTabSz="410751" hangingPunct="0">
                <a:defRPr sz="2000">
                  <a:latin typeface="ヒラギノ角ゴ ProN W3"/>
                  <a:ea typeface="ヒラギノ角ゴ ProN W3"/>
                  <a:cs typeface="ヒラギノ角ゴ ProN W3"/>
                  <a:sym typeface="ヒラギノ角ゴ ProN W3"/>
                </a:defRPr>
              </a:pPr>
              <a:r>
                <a:rPr kumimoji="0" lang="ja-JP" altLang="en-US" sz="1406" kern="0" dirty="0">
                  <a:solidFill>
                    <a:srgbClr val="000000"/>
                  </a:solidFill>
                  <a:latin typeface="ヒラギノ角ゴ ProN W3"/>
                  <a:ea typeface="ヒラギノ角ゴ ProN W3"/>
                  <a:cs typeface="ヒラギノ角ゴ ProN W3"/>
                  <a:sym typeface="ヒラギノ角ゴ ProN W3"/>
                </a:rPr>
                <a:t>（判定結果）</a:t>
              </a:r>
              <a:endParaRPr kumimoji="0" sz="1406" kern="0" dirty="0">
                <a:solidFill>
                  <a:srgbClr val="000000"/>
                </a:solidFill>
                <a:latin typeface="メイリオ"/>
                <a:ea typeface="ヒラギノ角ゴ ProN W3"/>
                <a:cs typeface="メイリオ"/>
                <a:sym typeface="メイリオ"/>
              </a:endParaRPr>
            </a:p>
          </p:txBody>
        </p:sp>
      </p:grpSp>
    </p:spTree>
    <p:extLst>
      <p:ext uri="{BB962C8B-B14F-4D97-AF65-F5344CB8AC3E}">
        <p14:creationId xmlns:p14="http://schemas.microsoft.com/office/powerpoint/2010/main" val="34447282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84889" y="141480"/>
            <a:ext cx="8257937" cy="990600"/>
          </a:xfrm>
        </p:spPr>
        <p:txBody>
          <a:bodyPr>
            <a:normAutofit/>
          </a:bodyPr>
          <a:lstStyle/>
          <a:p>
            <a:r>
              <a:rPr kumimoji="1" lang="ja-JP" altLang="en-US" dirty="0" smtClean="0"/>
              <a:t>高スペック時の応答時間の変化</a:t>
            </a:r>
            <a:endParaRPr kumimoji="1" lang="ja-JP" altLang="en-US" dirty="0"/>
          </a:p>
        </p:txBody>
      </p:sp>
      <p:sp>
        <p:nvSpPr>
          <p:cNvPr id="5" name="テキスト ボックス 4"/>
          <p:cNvSpPr txBox="1"/>
          <p:nvPr/>
        </p:nvSpPr>
        <p:spPr>
          <a:xfrm>
            <a:off x="6198049" y="1491630"/>
            <a:ext cx="2918708" cy="2585323"/>
          </a:xfrm>
          <a:prstGeom prst="rect">
            <a:avLst/>
          </a:prstGeom>
          <a:noFill/>
        </p:spPr>
        <p:txBody>
          <a:bodyPr wrap="square" rtlCol="0">
            <a:spAutoFit/>
          </a:bodyPr>
          <a:lstStyle/>
          <a:p>
            <a:r>
              <a:rPr lang="ja-JP" altLang="en-US" dirty="0">
                <a:solidFill>
                  <a:prstClr val="black"/>
                </a:solidFill>
              </a:rPr>
              <a:t>サーバ、クライアントの</a:t>
            </a:r>
            <a:r>
              <a:rPr lang="en-US" altLang="ja-JP" dirty="0">
                <a:solidFill>
                  <a:prstClr val="black"/>
                </a:solidFill>
              </a:rPr>
              <a:t>CPU</a:t>
            </a:r>
            <a:r>
              <a:rPr lang="ja-JP" altLang="en-US" dirty="0">
                <a:solidFill>
                  <a:prstClr val="black"/>
                </a:solidFill>
              </a:rPr>
              <a:t>を</a:t>
            </a:r>
            <a:r>
              <a:rPr lang="en-US" altLang="ja-JP" dirty="0">
                <a:solidFill>
                  <a:prstClr val="black"/>
                </a:solidFill>
              </a:rPr>
              <a:t>8core</a:t>
            </a:r>
            <a:r>
              <a:rPr lang="ja-JP" altLang="en-US" dirty="0" err="1">
                <a:solidFill>
                  <a:prstClr val="black"/>
                </a:solidFill>
              </a:rPr>
              <a:t>、</a:t>
            </a:r>
            <a:r>
              <a:rPr lang="ja-JP" altLang="en-US" dirty="0">
                <a:solidFill>
                  <a:prstClr val="black"/>
                </a:solidFill>
              </a:rPr>
              <a:t>メモリを</a:t>
            </a:r>
            <a:r>
              <a:rPr lang="en-US" altLang="ja-JP" dirty="0">
                <a:solidFill>
                  <a:prstClr val="black"/>
                </a:solidFill>
              </a:rPr>
              <a:t>16GByte</a:t>
            </a:r>
            <a:r>
              <a:rPr lang="ja-JP" altLang="en-US" dirty="0">
                <a:solidFill>
                  <a:prstClr val="black"/>
                </a:solidFill>
              </a:rPr>
              <a:t>とした</a:t>
            </a:r>
            <a:endParaRPr lang="en-US" altLang="ja-JP" dirty="0">
              <a:solidFill>
                <a:prstClr val="black"/>
              </a:solidFill>
            </a:endParaRPr>
          </a:p>
          <a:p>
            <a:endParaRPr lang="en-US" altLang="ja-JP" dirty="0">
              <a:solidFill>
                <a:prstClr val="black"/>
              </a:solidFill>
            </a:endParaRPr>
          </a:p>
          <a:p>
            <a:r>
              <a:rPr lang="ja-JP" altLang="en-US" dirty="0">
                <a:solidFill>
                  <a:prstClr val="black"/>
                </a:solidFill>
              </a:rPr>
              <a:t>同時接続数</a:t>
            </a:r>
            <a:r>
              <a:rPr lang="en-US" altLang="ja-JP" dirty="0">
                <a:solidFill>
                  <a:prstClr val="black"/>
                </a:solidFill>
              </a:rPr>
              <a:t>2</a:t>
            </a:r>
            <a:r>
              <a:rPr lang="ja-JP" altLang="en-US" dirty="0">
                <a:solidFill>
                  <a:prstClr val="black"/>
                </a:solidFill>
              </a:rPr>
              <a:t>以降は</a:t>
            </a:r>
            <a:endParaRPr lang="en-US" altLang="ja-JP" dirty="0">
              <a:solidFill>
                <a:prstClr val="black"/>
              </a:solidFill>
            </a:endParaRPr>
          </a:p>
          <a:p>
            <a:r>
              <a:rPr lang="ja-JP" altLang="en-US" dirty="0">
                <a:solidFill>
                  <a:prstClr val="black"/>
                </a:solidFill>
              </a:rPr>
              <a:t>ほぼ変化なし</a:t>
            </a:r>
            <a:endParaRPr lang="en-US" altLang="ja-JP" dirty="0">
              <a:solidFill>
                <a:prstClr val="black"/>
              </a:solidFill>
            </a:endParaRPr>
          </a:p>
          <a:p>
            <a:endParaRPr lang="en-US" altLang="ja-JP" dirty="0">
              <a:solidFill>
                <a:prstClr val="black"/>
              </a:solidFill>
            </a:endParaRPr>
          </a:p>
          <a:p>
            <a:r>
              <a:rPr lang="ja-JP" altLang="en-US" dirty="0">
                <a:solidFill>
                  <a:prstClr val="black"/>
                </a:solidFill>
              </a:rPr>
              <a:t>リクエスト数の増加に</a:t>
            </a:r>
            <a:endParaRPr lang="en-US" altLang="ja-JP" dirty="0">
              <a:solidFill>
                <a:prstClr val="black"/>
              </a:solidFill>
            </a:endParaRPr>
          </a:p>
          <a:p>
            <a:r>
              <a:rPr lang="ja-JP" altLang="en-US" dirty="0">
                <a:solidFill>
                  <a:prstClr val="black"/>
                </a:solidFill>
              </a:rPr>
              <a:t>よって応答時間が伸びる</a:t>
            </a:r>
          </a:p>
        </p:txBody>
      </p:sp>
      <p:graphicFrame>
        <p:nvGraphicFramePr>
          <p:cNvPr id="3" name="オブジェクト 2"/>
          <p:cNvGraphicFramePr>
            <a:graphicFrameLocks noChangeAspect="1"/>
          </p:cNvGraphicFramePr>
          <p:nvPr>
            <p:extLst>
              <p:ext uri="{D42A27DB-BD31-4B8C-83A1-F6EECF244321}">
                <p14:modId xmlns:p14="http://schemas.microsoft.com/office/powerpoint/2010/main" val="3494525826"/>
              </p:ext>
            </p:extLst>
          </p:nvPr>
        </p:nvGraphicFramePr>
        <p:xfrm>
          <a:off x="129878" y="915566"/>
          <a:ext cx="6034766" cy="4024312"/>
        </p:xfrm>
        <a:graphic>
          <a:graphicData uri="http://schemas.openxmlformats.org/presentationml/2006/ole">
            <mc:AlternateContent xmlns:mc="http://schemas.openxmlformats.org/markup-compatibility/2006">
              <mc:Choice xmlns:v="urn:schemas-microsoft-com:vml" Requires="v">
                <p:oleObj spid="_x0000_s1114" name="ワークシート" r:id="rId5" imgW="8239008" imgH="5495827" progId="Excel.Sheet.12">
                  <p:embed/>
                </p:oleObj>
              </mc:Choice>
              <mc:Fallback>
                <p:oleObj name="ワークシート" r:id="rId5" imgW="8239008" imgH="5495827" progId="Excel.Sheet.12">
                  <p:embed/>
                  <p:pic>
                    <p:nvPicPr>
                      <p:cNvPr id="0" name=""/>
                      <p:cNvPicPr/>
                      <p:nvPr/>
                    </p:nvPicPr>
                    <p:blipFill>
                      <a:blip r:embed="rId6"/>
                      <a:stretch>
                        <a:fillRect/>
                      </a:stretch>
                    </p:blipFill>
                    <p:spPr>
                      <a:xfrm>
                        <a:off x="129878" y="915566"/>
                        <a:ext cx="6034766" cy="4024312"/>
                      </a:xfrm>
                      <a:prstGeom prst="rect">
                        <a:avLst/>
                      </a:prstGeom>
                    </p:spPr>
                  </p:pic>
                </p:oleObj>
              </mc:Fallback>
            </mc:AlternateContent>
          </a:graphicData>
        </a:graphic>
      </p:graphicFrame>
    </p:spTree>
    <p:extLst>
      <p:ext uri="{BB962C8B-B14F-4D97-AF65-F5344CB8AC3E}">
        <p14:creationId xmlns:p14="http://schemas.microsoft.com/office/powerpoint/2010/main" val="4339074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611560" y="8450"/>
            <a:ext cx="8257937" cy="990600"/>
          </a:xfrm>
        </p:spPr>
        <p:txBody>
          <a:bodyPr>
            <a:normAutofit/>
          </a:bodyPr>
          <a:lstStyle/>
          <a:p>
            <a:r>
              <a:rPr lang="ja-JP" altLang="en-US" dirty="0"/>
              <a:t>河野</a:t>
            </a:r>
            <a:r>
              <a:rPr lang="ja-JP" altLang="en-US" dirty="0" smtClean="0"/>
              <a:t>ら</a:t>
            </a:r>
            <a:r>
              <a:rPr kumimoji="1" lang="ja-JP" altLang="en-US" dirty="0" smtClean="0"/>
              <a:t>の</a:t>
            </a:r>
            <a:r>
              <a:rPr lang="ja-JP" altLang="en-US" dirty="0"/>
              <a:t>応答</a:t>
            </a:r>
            <a:r>
              <a:rPr lang="ja-JP" altLang="en-US" dirty="0" smtClean="0"/>
              <a:t>時間の変化</a:t>
            </a:r>
            <a:endParaRPr kumimoji="1" lang="ja-JP" altLang="en-US" dirty="0"/>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8682" y="851017"/>
            <a:ext cx="5710350" cy="4077426"/>
          </a:xfrm>
          <a:prstGeom prst="rect">
            <a:avLst/>
          </a:prstGeom>
        </p:spPr>
      </p:pic>
      <p:sp>
        <p:nvSpPr>
          <p:cNvPr id="2" name="テキスト ボックス 1"/>
          <p:cNvSpPr txBox="1"/>
          <p:nvPr/>
        </p:nvSpPr>
        <p:spPr>
          <a:xfrm>
            <a:off x="2627784" y="4891905"/>
            <a:ext cx="6591105" cy="230832"/>
          </a:xfrm>
          <a:prstGeom prst="rect">
            <a:avLst/>
          </a:prstGeom>
          <a:noFill/>
        </p:spPr>
        <p:txBody>
          <a:bodyPr wrap="square" rtlCol="0">
            <a:spAutoFit/>
          </a:bodyPr>
          <a:lstStyle/>
          <a:p>
            <a:r>
              <a:rPr lang="ja-JP" altLang="en-US" sz="900" dirty="0">
                <a:solidFill>
                  <a:prstClr val="black"/>
                </a:solidFill>
              </a:rPr>
              <a:t>出典：河野歩磨</a:t>
            </a:r>
            <a:r>
              <a:rPr lang="en-US" altLang="ja-JP" sz="900" dirty="0">
                <a:solidFill>
                  <a:prstClr val="black"/>
                </a:solidFill>
              </a:rPr>
              <a:t>, </a:t>
            </a:r>
            <a:r>
              <a:rPr lang="ja-JP" altLang="en-US" sz="900" dirty="0">
                <a:solidFill>
                  <a:prstClr val="black"/>
                </a:solidFill>
              </a:rPr>
              <a:t>鈴木大雅</a:t>
            </a:r>
            <a:r>
              <a:rPr lang="en-US" altLang="ja-JP" sz="900" dirty="0">
                <a:solidFill>
                  <a:prstClr val="black"/>
                </a:solidFill>
              </a:rPr>
              <a:t>, </a:t>
            </a:r>
            <a:r>
              <a:rPr lang="ja-JP" altLang="en-US" sz="900" dirty="0">
                <a:solidFill>
                  <a:prstClr val="black"/>
                </a:solidFill>
              </a:rPr>
              <a:t>永濱裕太</a:t>
            </a:r>
            <a:r>
              <a:rPr lang="en-US" altLang="ja-JP" sz="900" dirty="0">
                <a:solidFill>
                  <a:prstClr val="black"/>
                </a:solidFill>
              </a:rPr>
              <a:t>,</a:t>
            </a:r>
            <a:r>
              <a:rPr lang="ja-JP" altLang="en-US" sz="900" dirty="0">
                <a:solidFill>
                  <a:prstClr val="black"/>
                </a:solidFill>
              </a:rPr>
              <a:t> 「汎用学習管理システムと連動する</a:t>
            </a:r>
            <a:r>
              <a:rPr lang="en-US" altLang="ja-JP" sz="900" dirty="0">
                <a:solidFill>
                  <a:prstClr val="black"/>
                </a:solidFill>
              </a:rPr>
              <a:t>IP</a:t>
            </a:r>
            <a:r>
              <a:rPr lang="ja-JP" altLang="en-US" sz="900" dirty="0">
                <a:solidFill>
                  <a:prstClr val="black"/>
                </a:solidFill>
              </a:rPr>
              <a:t>技術学習支援機能の提案」</a:t>
            </a:r>
            <a:r>
              <a:rPr lang="en-US" altLang="ja-JP" sz="900" dirty="0">
                <a:solidFill>
                  <a:prstClr val="black"/>
                </a:solidFill>
              </a:rPr>
              <a:t>, 2016</a:t>
            </a:r>
            <a:r>
              <a:rPr lang="ja-JP" altLang="en-US" sz="900" dirty="0">
                <a:solidFill>
                  <a:prstClr val="black"/>
                </a:solidFill>
              </a:rPr>
              <a:t>年</a:t>
            </a:r>
            <a:r>
              <a:rPr lang="en-US" altLang="ja-JP" sz="900" dirty="0">
                <a:solidFill>
                  <a:prstClr val="black"/>
                </a:solidFill>
              </a:rPr>
              <a:t>, </a:t>
            </a:r>
            <a:r>
              <a:rPr lang="en-US" altLang="ja-JP" sz="900" dirty="0" smtClean="0">
                <a:solidFill>
                  <a:prstClr val="black"/>
                </a:solidFill>
              </a:rPr>
              <a:t>17</a:t>
            </a:r>
            <a:r>
              <a:rPr lang="ja-JP" altLang="en-US" sz="900" dirty="0" smtClean="0">
                <a:solidFill>
                  <a:prstClr val="black"/>
                </a:solidFill>
              </a:rPr>
              <a:t>ページ 図</a:t>
            </a:r>
            <a:r>
              <a:rPr lang="en-US" altLang="ja-JP" sz="900" dirty="0" smtClean="0">
                <a:solidFill>
                  <a:prstClr val="black"/>
                </a:solidFill>
              </a:rPr>
              <a:t>8</a:t>
            </a:r>
            <a:endParaRPr lang="ja-JP" altLang="en-US" sz="900" dirty="0">
              <a:solidFill>
                <a:prstClr val="black"/>
              </a:solidFill>
            </a:endParaRPr>
          </a:p>
        </p:txBody>
      </p:sp>
      <p:grpSp>
        <p:nvGrpSpPr>
          <p:cNvPr id="13" name="グループ化 12"/>
          <p:cNvGrpSpPr/>
          <p:nvPr/>
        </p:nvGrpSpPr>
        <p:grpSpPr>
          <a:xfrm>
            <a:off x="2843808" y="3939902"/>
            <a:ext cx="4392488" cy="72008"/>
            <a:chOff x="2483768" y="3903898"/>
            <a:chExt cx="4752528" cy="108012"/>
          </a:xfrm>
        </p:grpSpPr>
        <p:cxnSp>
          <p:nvCxnSpPr>
            <p:cNvPr id="6" name="直線コネクタ 5"/>
            <p:cNvCxnSpPr/>
            <p:nvPr/>
          </p:nvCxnSpPr>
          <p:spPr>
            <a:xfrm>
              <a:off x="2627784" y="4011910"/>
              <a:ext cx="460851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H="1" flipV="1">
              <a:off x="2483768" y="3903898"/>
              <a:ext cx="144016" cy="1080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79738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05979"/>
            <a:ext cx="8435280" cy="857250"/>
          </a:xfrm>
        </p:spPr>
        <p:txBody>
          <a:bodyPr>
            <a:normAutofit fontScale="90000"/>
          </a:bodyPr>
          <a:lstStyle/>
          <a:p>
            <a:r>
              <a:rPr kumimoji="1" lang="ja-JP" altLang="en-US" dirty="0" smtClean="0"/>
              <a:t>高スペック時のスループットの変化</a:t>
            </a:r>
            <a:endParaRPr kumimoji="1" lang="ja-JP" altLang="en-US" dirty="0"/>
          </a:p>
        </p:txBody>
      </p:sp>
      <p:sp>
        <p:nvSpPr>
          <p:cNvPr id="4" name="テキスト ボックス 3"/>
          <p:cNvSpPr txBox="1"/>
          <p:nvPr/>
        </p:nvSpPr>
        <p:spPr>
          <a:xfrm>
            <a:off x="6516216" y="1504921"/>
            <a:ext cx="2262158" cy="1477328"/>
          </a:xfrm>
          <a:prstGeom prst="rect">
            <a:avLst/>
          </a:prstGeom>
          <a:noFill/>
        </p:spPr>
        <p:txBody>
          <a:bodyPr wrap="none" rtlCol="0">
            <a:spAutoFit/>
          </a:bodyPr>
          <a:lstStyle/>
          <a:p>
            <a:r>
              <a:rPr lang="ja-JP" altLang="en-US" dirty="0">
                <a:solidFill>
                  <a:prstClr val="black"/>
                </a:solidFill>
              </a:rPr>
              <a:t>同時接続数</a:t>
            </a:r>
            <a:r>
              <a:rPr lang="en-US" altLang="ja-JP" dirty="0">
                <a:solidFill>
                  <a:prstClr val="black"/>
                </a:solidFill>
              </a:rPr>
              <a:t>2</a:t>
            </a:r>
            <a:r>
              <a:rPr lang="ja-JP" altLang="en-US" dirty="0">
                <a:solidFill>
                  <a:prstClr val="black"/>
                </a:solidFill>
              </a:rPr>
              <a:t>以降は</a:t>
            </a:r>
            <a:endParaRPr lang="en-US" altLang="ja-JP" dirty="0">
              <a:solidFill>
                <a:prstClr val="black"/>
              </a:solidFill>
            </a:endParaRPr>
          </a:p>
          <a:p>
            <a:r>
              <a:rPr lang="ja-JP" altLang="en-US" dirty="0">
                <a:solidFill>
                  <a:prstClr val="black"/>
                </a:solidFill>
              </a:rPr>
              <a:t>伸び率が鈍る</a:t>
            </a:r>
            <a:endParaRPr lang="en-US" altLang="ja-JP" dirty="0">
              <a:solidFill>
                <a:prstClr val="black"/>
              </a:solidFill>
            </a:endParaRPr>
          </a:p>
          <a:p>
            <a:endParaRPr lang="en-US" altLang="ja-JP" dirty="0">
              <a:solidFill>
                <a:prstClr val="black"/>
              </a:solidFill>
            </a:endParaRPr>
          </a:p>
          <a:p>
            <a:r>
              <a:rPr lang="ja-JP" altLang="en-US" dirty="0">
                <a:solidFill>
                  <a:prstClr val="black"/>
                </a:solidFill>
              </a:rPr>
              <a:t>リクエスト数による</a:t>
            </a:r>
            <a:endParaRPr lang="en-US" altLang="ja-JP" dirty="0">
              <a:solidFill>
                <a:prstClr val="black"/>
              </a:solidFill>
            </a:endParaRPr>
          </a:p>
          <a:p>
            <a:r>
              <a:rPr lang="ja-JP" altLang="en-US" dirty="0">
                <a:solidFill>
                  <a:prstClr val="black"/>
                </a:solidFill>
              </a:rPr>
              <a:t>変化なし</a:t>
            </a:r>
          </a:p>
        </p:txBody>
      </p:sp>
      <p:graphicFrame>
        <p:nvGraphicFramePr>
          <p:cNvPr id="3" name="オブジェクト 2"/>
          <p:cNvGraphicFramePr>
            <a:graphicFrameLocks noChangeAspect="1"/>
          </p:cNvGraphicFramePr>
          <p:nvPr>
            <p:extLst>
              <p:ext uri="{D42A27DB-BD31-4B8C-83A1-F6EECF244321}">
                <p14:modId xmlns:p14="http://schemas.microsoft.com/office/powerpoint/2010/main" val="419978644"/>
              </p:ext>
            </p:extLst>
          </p:nvPr>
        </p:nvGraphicFramePr>
        <p:xfrm>
          <a:off x="261788" y="970569"/>
          <a:ext cx="5894388" cy="3930700"/>
        </p:xfrm>
        <a:graphic>
          <a:graphicData uri="http://schemas.openxmlformats.org/presentationml/2006/ole">
            <mc:AlternateContent xmlns:mc="http://schemas.openxmlformats.org/markup-compatibility/2006">
              <mc:Choice xmlns:v="urn:schemas-microsoft-com:vml" Requires="v">
                <p:oleObj spid="_x0000_s2138" name="ワークシート" r:id="rId5" imgW="8239008" imgH="5495827" progId="Excel.Sheet.12">
                  <p:embed/>
                </p:oleObj>
              </mc:Choice>
              <mc:Fallback>
                <p:oleObj name="ワークシート" r:id="rId5" imgW="8239008" imgH="5495827" progId="Excel.Sheet.12">
                  <p:embed/>
                  <p:pic>
                    <p:nvPicPr>
                      <p:cNvPr id="0" name=""/>
                      <p:cNvPicPr/>
                      <p:nvPr/>
                    </p:nvPicPr>
                    <p:blipFill>
                      <a:blip r:embed="rId6"/>
                      <a:stretch>
                        <a:fillRect/>
                      </a:stretch>
                    </p:blipFill>
                    <p:spPr>
                      <a:xfrm>
                        <a:off x="261788" y="970569"/>
                        <a:ext cx="5894388" cy="3930700"/>
                      </a:xfrm>
                      <a:prstGeom prst="rect">
                        <a:avLst/>
                      </a:prstGeom>
                    </p:spPr>
                  </p:pic>
                </p:oleObj>
              </mc:Fallback>
            </mc:AlternateContent>
          </a:graphicData>
        </a:graphic>
      </p:graphicFrame>
    </p:spTree>
    <p:extLst>
      <p:ext uri="{BB962C8B-B14F-4D97-AF65-F5344CB8AC3E}">
        <p14:creationId xmlns:p14="http://schemas.microsoft.com/office/powerpoint/2010/main" val="26093524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84889" y="141480"/>
            <a:ext cx="8257937" cy="990600"/>
          </a:xfrm>
        </p:spPr>
        <p:txBody>
          <a:bodyPr>
            <a:normAutofit/>
          </a:bodyPr>
          <a:lstStyle/>
          <a:p>
            <a:r>
              <a:rPr kumimoji="1" lang="ja-JP" altLang="en-US" dirty="0" smtClean="0"/>
              <a:t>河野らのスループットの変化</a:t>
            </a:r>
            <a:endParaRPr kumimoji="1" lang="ja-JP" altLang="en-US" dirty="0"/>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2989" y="987574"/>
            <a:ext cx="5321736" cy="3882176"/>
          </a:xfrm>
          <a:prstGeom prst="rect">
            <a:avLst/>
          </a:prstGeom>
        </p:spPr>
      </p:pic>
      <p:sp>
        <p:nvSpPr>
          <p:cNvPr id="2" name="テキスト ボックス 1"/>
          <p:cNvSpPr txBox="1"/>
          <p:nvPr/>
        </p:nvSpPr>
        <p:spPr>
          <a:xfrm>
            <a:off x="2610373" y="4883316"/>
            <a:ext cx="6552728" cy="230832"/>
          </a:xfrm>
          <a:prstGeom prst="rect">
            <a:avLst/>
          </a:prstGeom>
          <a:noFill/>
        </p:spPr>
        <p:txBody>
          <a:bodyPr wrap="square" rtlCol="0">
            <a:spAutoFit/>
          </a:bodyPr>
          <a:lstStyle/>
          <a:p>
            <a:r>
              <a:rPr lang="ja-JP" altLang="en-US" sz="900" dirty="0">
                <a:solidFill>
                  <a:prstClr val="black"/>
                </a:solidFill>
              </a:rPr>
              <a:t>出典：河野歩磨</a:t>
            </a:r>
            <a:r>
              <a:rPr lang="en-US" altLang="ja-JP" sz="900" dirty="0">
                <a:solidFill>
                  <a:prstClr val="black"/>
                </a:solidFill>
              </a:rPr>
              <a:t>, </a:t>
            </a:r>
            <a:r>
              <a:rPr lang="ja-JP" altLang="en-US" sz="900" dirty="0">
                <a:solidFill>
                  <a:prstClr val="black"/>
                </a:solidFill>
              </a:rPr>
              <a:t>鈴木大雅</a:t>
            </a:r>
            <a:r>
              <a:rPr lang="en-US" altLang="ja-JP" sz="900" dirty="0">
                <a:solidFill>
                  <a:prstClr val="black"/>
                </a:solidFill>
              </a:rPr>
              <a:t>, </a:t>
            </a:r>
            <a:r>
              <a:rPr lang="ja-JP" altLang="en-US" sz="900" dirty="0">
                <a:solidFill>
                  <a:prstClr val="black"/>
                </a:solidFill>
              </a:rPr>
              <a:t>永濱裕太</a:t>
            </a:r>
            <a:r>
              <a:rPr lang="en-US" altLang="ja-JP" sz="900" dirty="0">
                <a:solidFill>
                  <a:prstClr val="black"/>
                </a:solidFill>
              </a:rPr>
              <a:t>,</a:t>
            </a:r>
            <a:r>
              <a:rPr lang="ja-JP" altLang="en-US" sz="900" dirty="0">
                <a:solidFill>
                  <a:prstClr val="black"/>
                </a:solidFill>
              </a:rPr>
              <a:t> 「汎用学習管理システムと連動する</a:t>
            </a:r>
            <a:r>
              <a:rPr lang="en-US" altLang="ja-JP" sz="900" dirty="0">
                <a:solidFill>
                  <a:prstClr val="black"/>
                </a:solidFill>
              </a:rPr>
              <a:t>IP</a:t>
            </a:r>
            <a:r>
              <a:rPr lang="ja-JP" altLang="en-US" sz="900" dirty="0">
                <a:solidFill>
                  <a:prstClr val="black"/>
                </a:solidFill>
              </a:rPr>
              <a:t>技術学習支援機能の提案」</a:t>
            </a:r>
            <a:r>
              <a:rPr lang="en-US" altLang="ja-JP" sz="900" dirty="0">
                <a:solidFill>
                  <a:prstClr val="black"/>
                </a:solidFill>
              </a:rPr>
              <a:t>, 2016</a:t>
            </a:r>
            <a:r>
              <a:rPr lang="ja-JP" altLang="en-US" sz="900" dirty="0">
                <a:solidFill>
                  <a:prstClr val="black"/>
                </a:solidFill>
              </a:rPr>
              <a:t>年</a:t>
            </a:r>
            <a:r>
              <a:rPr lang="en-US" altLang="ja-JP" sz="900" dirty="0">
                <a:solidFill>
                  <a:prstClr val="black"/>
                </a:solidFill>
              </a:rPr>
              <a:t>, </a:t>
            </a:r>
            <a:r>
              <a:rPr lang="en-US" altLang="ja-JP" sz="900" dirty="0" smtClean="0">
                <a:solidFill>
                  <a:prstClr val="black"/>
                </a:solidFill>
              </a:rPr>
              <a:t>18</a:t>
            </a:r>
            <a:r>
              <a:rPr lang="ja-JP" altLang="en-US" sz="900" dirty="0">
                <a:solidFill>
                  <a:prstClr val="black"/>
                </a:solidFill>
              </a:rPr>
              <a:t>ページ </a:t>
            </a:r>
            <a:r>
              <a:rPr lang="ja-JP" altLang="en-US" sz="900" dirty="0" smtClean="0">
                <a:solidFill>
                  <a:prstClr val="black"/>
                </a:solidFill>
              </a:rPr>
              <a:t>図</a:t>
            </a:r>
            <a:r>
              <a:rPr lang="en-US" altLang="ja-JP" sz="900" dirty="0" smtClean="0">
                <a:solidFill>
                  <a:prstClr val="black"/>
                </a:solidFill>
              </a:rPr>
              <a:t>9</a:t>
            </a:r>
            <a:endParaRPr lang="ja-JP" altLang="en-US" sz="900" dirty="0">
              <a:solidFill>
                <a:prstClr val="black"/>
              </a:solidFill>
            </a:endParaRPr>
          </a:p>
        </p:txBody>
      </p:sp>
    </p:spTree>
    <p:extLst>
      <p:ext uri="{BB962C8B-B14F-4D97-AF65-F5344CB8AC3E}">
        <p14:creationId xmlns:p14="http://schemas.microsoft.com/office/powerpoint/2010/main" val="42560576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高スペック時の実験結果</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ja-JP" altLang="en-US" sz="2800" dirty="0">
                <a:solidFill>
                  <a:schemeClr val="accent1"/>
                </a:solidFill>
              </a:rPr>
              <a:t>同時接続数</a:t>
            </a:r>
            <a:r>
              <a:rPr lang="en-US" altLang="ja-JP" sz="2800" dirty="0">
                <a:solidFill>
                  <a:schemeClr val="accent1"/>
                </a:solidFill>
              </a:rPr>
              <a:t>1</a:t>
            </a:r>
            <a:r>
              <a:rPr lang="ja-JP" altLang="en-US" sz="2800" dirty="0"/>
              <a:t>のみ応答に時間がかかる</a:t>
            </a:r>
            <a:endParaRPr lang="en-US" altLang="ja-JP" sz="2800" dirty="0"/>
          </a:p>
          <a:p>
            <a:pPr marL="0" indent="0">
              <a:buNone/>
            </a:pPr>
            <a:r>
              <a:rPr kumimoji="1" lang="ja-JP" altLang="en-US" dirty="0" smtClean="0"/>
              <a:t>　</a:t>
            </a:r>
            <a:r>
              <a:rPr kumimoji="1" lang="en-US" altLang="ja-JP" dirty="0" smtClean="0"/>
              <a:t>- </a:t>
            </a:r>
            <a:r>
              <a:rPr lang="ja-JP" altLang="en-US" sz="2400" dirty="0"/>
              <a:t>サーバ、クライアントの</a:t>
            </a:r>
            <a:r>
              <a:rPr lang="ja-JP" altLang="en-US" sz="2400" dirty="0">
                <a:solidFill>
                  <a:srgbClr val="FF0000"/>
                </a:solidFill>
              </a:rPr>
              <a:t>性能</a:t>
            </a:r>
            <a:r>
              <a:rPr lang="ja-JP" altLang="en-US" sz="2400" dirty="0"/>
              <a:t>に関係？</a:t>
            </a:r>
            <a:endParaRPr lang="en-US" altLang="ja-JP" sz="2400" dirty="0"/>
          </a:p>
          <a:p>
            <a:pPr marL="0" indent="0">
              <a:buNone/>
            </a:pPr>
            <a:r>
              <a:rPr lang="en-US" altLang="ja-JP" sz="2400" dirty="0"/>
              <a:t>	</a:t>
            </a:r>
            <a:r>
              <a:rPr lang="ja-JP" altLang="en-US" sz="2400" dirty="0" smtClean="0"/>
              <a:t>→コンピュータの</a:t>
            </a:r>
            <a:r>
              <a:rPr lang="ja-JP" altLang="en-US" sz="2400" dirty="0"/>
              <a:t>性能を変えて再実験</a:t>
            </a:r>
            <a:endParaRPr lang="en-US" altLang="ja-JP" sz="2400" dirty="0"/>
          </a:p>
          <a:p>
            <a:pPr marL="0" indent="0">
              <a:buNone/>
            </a:pPr>
            <a:endParaRPr lang="en-US" altLang="ja-JP" sz="2400" dirty="0"/>
          </a:p>
          <a:p>
            <a:pPr marL="0" indent="0">
              <a:buNone/>
            </a:pPr>
            <a:r>
              <a:rPr lang="ja-JP" altLang="en-US" sz="2800" dirty="0"/>
              <a:t>応答時間は実質最も長く</a:t>
            </a:r>
            <a:r>
              <a:rPr lang="ja-JP" altLang="en-US" sz="2800" dirty="0" smtClean="0"/>
              <a:t>待つ受講者の待機時間</a:t>
            </a:r>
            <a:endParaRPr lang="en-US" altLang="ja-JP" sz="2800" dirty="0"/>
          </a:p>
          <a:p>
            <a:pPr marL="670322" indent="-670322">
              <a:buNone/>
            </a:pPr>
            <a:r>
              <a:rPr kumimoji="1" lang="ja-JP" altLang="en-US" dirty="0"/>
              <a:t>　</a:t>
            </a:r>
            <a:r>
              <a:rPr kumimoji="1" lang="en-US" altLang="ja-JP" dirty="0" smtClean="0"/>
              <a:t>- </a:t>
            </a:r>
            <a:r>
              <a:rPr lang="ja-JP" altLang="en-US" sz="2400" dirty="0"/>
              <a:t>受講者</a:t>
            </a:r>
            <a:r>
              <a:rPr lang="en-US" altLang="ja-JP" sz="2400" dirty="0"/>
              <a:t>150</a:t>
            </a:r>
            <a:r>
              <a:rPr lang="ja-JP" altLang="en-US" sz="2400" dirty="0"/>
              <a:t>人が同時</a:t>
            </a:r>
            <a:r>
              <a:rPr lang="ja-JP" altLang="en-US" sz="2400" dirty="0" smtClean="0"/>
              <a:t>に</a:t>
            </a:r>
            <a:r>
              <a:rPr lang="en-US" altLang="ja-JP" sz="2400" dirty="0"/>
              <a:t>1</a:t>
            </a:r>
            <a:r>
              <a:rPr lang="ja-JP" altLang="en-US" sz="2400" dirty="0" smtClean="0"/>
              <a:t>回</a:t>
            </a:r>
            <a:r>
              <a:rPr lang="ja-JP" altLang="en-US" sz="2400" dirty="0"/>
              <a:t>のリクエストを行って</a:t>
            </a:r>
            <a:r>
              <a:rPr lang="ja-JP" altLang="en-US" sz="2400" dirty="0" smtClean="0"/>
              <a:t>も</a:t>
            </a:r>
            <a:r>
              <a:rPr lang="en-US" altLang="ja-JP" sz="2400" dirty="0"/>
              <a:t>1</a:t>
            </a:r>
            <a:r>
              <a:rPr lang="ja-JP" altLang="en-US" sz="2400" dirty="0" smtClean="0"/>
              <a:t>秒</a:t>
            </a:r>
            <a:r>
              <a:rPr lang="ja-JP" altLang="en-US" sz="2400" dirty="0"/>
              <a:t>以内に処理が</a:t>
            </a:r>
            <a:r>
              <a:rPr lang="ja-JP" altLang="en-US" sz="2400" dirty="0" smtClean="0"/>
              <a:t>完了</a:t>
            </a:r>
            <a:endParaRPr lang="en-US" altLang="ja-JP" sz="2400" dirty="0"/>
          </a:p>
        </p:txBody>
      </p:sp>
    </p:spTree>
    <p:extLst>
      <p:ext uri="{BB962C8B-B14F-4D97-AF65-F5344CB8AC3E}">
        <p14:creationId xmlns:p14="http://schemas.microsoft.com/office/powerpoint/2010/main" val="34114028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84889" y="141480"/>
            <a:ext cx="8257937" cy="990600"/>
          </a:xfrm>
        </p:spPr>
        <p:txBody>
          <a:bodyPr>
            <a:normAutofit/>
          </a:bodyPr>
          <a:lstStyle/>
          <a:p>
            <a:r>
              <a:rPr kumimoji="1" lang="ja-JP" altLang="en-US" dirty="0" smtClean="0"/>
              <a:t>低スペック時の応答時間の変化</a:t>
            </a:r>
            <a:endParaRPr kumimoji="1" lang="ja-JP" altLang="en-US" dirty="0"/>
          </a:p>
        </p:txBody>
      </p:sp>
      <p:sp>
        <p:nvSpPr>
          <p:cNvPr id="5" name="テキスト ボックス 4"/>
          <p:cNvSpPr txBox="1"/>
          <p:nvPr/>
        </p:nvSpPr>
        <p:spPr>
          <a:xfrm>
            <a:off x="6267280" y="1419622"/>
            <a:ext cx="2876720" cy="1754326"/>
          </a:xfrm>
          <a:prstGeom prst="rect">
            <a:avLst/>
          </a:prstGeom>
          <a:noFill/>
        </p:spPr>
        <p:txBody>
          <a:bodyPr wrap="square" rtlCol="0">
            <a:spAutoFit/>
          </a:bodyPr>
          <a:lstStyle/>
          <a:p>
            <a:r>
              <a:rPr lang="ja-JP" altLang="en-US" dirty="0">
                <a:solidFill>
                  <a:prstClr val="black"/>
                </a:solidFill>
              </a:rPr>
              <a:t>サーバ、クライアントの</a:t>
            </a:r>
            <a:r>
              <a:rPr lang="en-US" altLang="ja-JP" dirty="0">
                <a:solidFill>
                  <a:prstClr val="black"/>
                </a:solidFill>
              </a:rPr>
              <a:t>CPU</a:t>
            </a:r>
            <a:r>
              <a:rPr lang="ja-JP" altLang="en-US" dirty="0">
                <a:solidFill>
                  <a:prstClr val="black"/>
                </a:solidFill>
              </a:rPr>
              <a:t>を</a:t>
            </a:r>
            <a:r>
              <a:rPr lang="en-US" altLang="ja-JP" dirty="0">
                <a:solidFill>
                  <a:prstClr val="black"/>
                </a:solidFill>
              </a:rPr>
              <a:t>2core</a:t>
            </a:r>
            <a:r>
              <a:rPr lang="ja-JP" altLang="en-US" dirty="0" err="1">
                <a:solidFill>
                  <a:prstClr val="black"/>
                </a:solidFill>
              </a:rPr>
              <a:t>、</a:t>
            </a:r>
            <a:r>
              <a:rPr lang="ja-JP" altLang="en-US" dirty="0">
                <a:solidFill>
                  <a:prstClr val="black"/>
                </a:solidFill>
              </a:rPr>
              <a:t>メモリを</a:t>
            </a:r>
            <a:r>
              <a:rPr lang="en-US" altLang="ja-JP" dirty="0">
                <a:solidFill>
                  <a:prstClr val="black"/>
                </a:solidFill>
              </a:rPr>
              <a:t>2GByte</a:t>
            </a:r>
            <a:r>
              <a:rPr lang="ja-JP" altLang="en-US" dirty="0">
                <a:solidFill>
                  <a:prstClr val="black"/>
                </a:solidFill>
              </a:rPr>
              <a:t>とした</a:t>
            </a:r>
            <a:endParaRPr lang="en-US" altLang="ja-JP" dirty="0">
              <a:solidFill>
                <a:prstClr val="black"/>
              </a:solidFill>
            </a:endParaRPr>
          </a:p>
          <a:p>
            <a:endParaRPr lang="en-US" altLang="ja-JP" dirty="0">
              <a:solidFill>
                <a:prstClr val="black"/>
              </a:solidFill>
            </a:endParaRPr>
          </a:p>
          <a:p>
            <a:r>
              <a:rPr lang="ja-JP" altLang="en-US" dirty="0">
                <a:solidFill>
                  <a:prstClr val="black"/>
                </a:solidFill>
              </a:rPr>
              <a:t>高スペック時と傾向は</a:t>
            </a:r>
            <a:endParaRPr lang="en-US" altLang="ja-JP" dirty="0">
              <a:solidFill>
                <a:prstClr val="black"/>
              </a:solidFill>
            </a:endParaRPr>
          </a:p>
          <a:p>
            <a:r>
              <a:rPr lang="ja-JP" altLang="en-US" dirty="0">
                <a:solidFill>
                  <a:prstClr val="black"/>
                </a:solidFill>
              </a:rPr>
              <a:t>変わらず</a:t>
            </a:r>
            <a:endParaRPr lang="en-US" altLang="ja-JP" dirty="0">
              <a:solidFill>
                <a:prstClr val="black"/>
              </a:solidFill>
            </a:endParaRPr>
          </a:p>
        </p:txBody>
      </p:sp>
      <p:graphicFrame>
        <p:nvGraphicFramePr>
          <p:cNvPr id="2" name="オブジェクト 1"/>
          <p:cNvGraphicFramePr>
            <a:graphicFrameLocks noChangeAspect="1"/>
          </p:cNvGraphicFramePr>
          <p:nvPr>
            <p:extLst>
              <p:ext uri="{D42A27DB-BD31-4B8C-83A1-F6EECF244321}">
                <p14:modId xmlns:p14="http://schemas.microsoft.com/office/powerpoint/2010/main" val="2732383936"/>
              </p:ext>
            </p:extLst>
          </p:nvPr>
        </p:nvGraphicFramePr>
        <p:xfrm>
          <a:off x="130324" y="987574"/>
          <a:ext cx="6034320" cy="4024014"/>
        </p:xfrm>
        <a:graphic>
          <a:graphicData uri="http://schemas.openxmlformats.org/presentationml/2006/ole">
            <mc:AlternateContent xmlns:mc="http://schemas.openxmlformats.org/markup-compatibility/2006">
              <mc:Choice xmlns:v="urn:schemas-microsoft-com:vml" Requires="v">
                <p:oleObj spid="_x0000_s3162" name="ワークシート" r:id="rId4" imgW="8239008" imgH="5495827" progId="Excel.Sheet.12">
                  <p:embed/>
                </p:oleObj>
              </mc:Choice>
              <mc:Fallback>
                <p:oleObj name="ワークシート" r:id="rId4" imgW="8239008" imgH="5495827" progId="Excel.Sheet.12">
                  <p:embed/>
                  <p:pic>
                    <p:nvPicPr>
                      <p:cNvPr id="0" name=""/>
                      <p:cNvPicPr/>
                      <p:nvPr/>
                    </p:nvPicPr>
                    <p:blipFill>
                      <a:blip r:embed="rId5"/>
                      <a:stretch>
                        <a:fillRect/>
                      </a:stretch>
                    </p:blipFill>
                    <p:spPr>
                      <a:xfrm>
                        <a:off x="130324" y="987574"/>
                        <a:ext cx="6034320" cy="4024014"/>
                      </a:xfrm>
                      <a:prstGeom prst="rect">
                        <a:avLst/>
                      </a:prstGeom>
                    </p:spPr>
                  </p:pic>
                </p:oleObj>
              </mc:Fallback>
            </mc:AlternateContent>
          </a:graphicData>
        </a:graphic>
      </p:graphicFrame>
    </p:spTree>
    <p:extLst>
      <p:ext uri="{BB962C8B-B14F-4D97-AF65-F5344CB8AC3E}">
        <p14:creationId xmlns:p14="http://schemas.microsoft.com/office/powerpoint/2010/main" val="7673207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205979"/>
            <a:ext cx="8336281" cy="857250"/>
          </a:xfrm>
        </p:spPr>
        <p:txBody>
          <a:bodyPr>
            <a:normAutofit fontScale="90000"/>
          </a:bodyPr>
          <a:lstStyle/>
          <a:p>
            <a:r>
              <a:rPr kumimoji="1" lang="ja-JP" altLang="en-US" dirty="0" smtClean="0"/>
              <a:t>低スペック時のスループットの変化</a:t>
            </a:r>
            <a:endParaRPr kumimoji="1" lang="ja-JP" altLang="en-US" dirty="0"/>
          </a:p>
        </p:txBody>
      </p:sp>
      <p:sp>
        <p:nvSpPr>
          <p:cNvPr id="4" name="テキスト ボックス 3"/>
          <p:cNvSpPr txBox="1"/>
          <p:nvPr/>
        </p:nvSpPr>
        <p:spPr>
          <a:xfrm>
            <a:off x="6588224" y="1347614"/>
            <a:ext cx="2304256" cy="1477328"/>
          </a:xfrm>
          <a:prstGeom prst="rect">
            <a:avLst/>
          </a:prstGeom>
          <a:noFill/>
        </p:spPr>
        <p:txBody>
          <a:bodyPr wrap="square" rtlCol="0">
            <a:spAutoFit/>
          </a:bodyPr>
          <a:lstStyle/>
          <a:p>
            <a:r>
              <a:rPr lang="ja-JP" altLang="en-US" dirty="0">
                <a:solidFill>
                  <a:prstClr val="black"/>
                </a:solidFill>
              </a:rPr>
              <a:t>同時接続数</a:t>
            </a:r>
            <a:r>
              <a:rPr lang="en-US" altLang="ja-JP" dirty="0">
                <a:solidFill>
                  <a:prstClr val="black"/>
                </a:solidFill>
              </a:rPr>
              <a:t>2</a:t>
            </a:r>
            <a:r>
              <a:rPr lang="ja-JP" altLang="en-US" dirty="0">
                <a:solidFill>
                  <a:prstClr val="black"/>
                </a:solidFill>
              </a:rPr>
              <a:t>以降は</a:t>
            </a:r>
            <a:endParaRPr lang="en-US" altLang="ja-JP" dirty="0">
              <a:solidFill>
                <a:prstClr val="black"/>
              </a:solidFill>
            </a:endParaRPr>
          </a:p>
          <a:p>
            <a:r>
              <a:rPr lang="ja-JP" altLang="en-US" dirty="0">
                <a:solidFill>
                  <a:prstClr val="black"/>
                </a:solidFill>
              </a:rPr>
              <a:t>伸び率が鈍る</a:t>
            </a:r>
            <a:endParaRPr lang="en-US" altLang="ja-JP" dirty="0">
              <a:solidFill>
                <a:prstClr val="black"/>
              </a:solidFill>
            </a:endParaRPr>
          </a:p>
          <a:p>
            <a:endParaRPr lang="en-US" altLang="ja-JP" dirty="0">
              <a:solidFill>
                <a:prstClr val="black"/>
              </a:solidFill>
            </a:endParaRPr>
          </a:p>
          <a:p>
            <a:r>
              <a:rPr lang="ja-JP" altLang="en-US" dirty="0">
                <a:solidFill>
                  <a:prstClr val="black"/>
                </a:solidFill>
              </a:rPr>
              <a:t>高スペック時より</a:t>
            </a:r>
            <a:endParaRPr lang="en-US" altLang="ja-JP" dirty="0">
              <a:solidFill>
                <a:prstClr val="black"/>
              </a:solidFill>
            </a:endParaRPr>
          </a:p>
          <a:p>
            <a:r>
              <a:rPr lang="ja-JP" altLang="en-US" dirty="0">
                <a:solidFill>
                  <a:prstClr val="black"/>
                </a:solidFill>
              </a:rPr>
              <a:t>結果</a:t>
            </a:r>
            <a:r>
              <a:rPr lang="ja-JP" altLang="en-US" dirty="0" smtClean="0">
                <a:solidFill>
                  <a:prstClr val="black"/>
                </a:solidFill>
              </a:rPr>
              <a:t>が不安定</a:t>
            </a:r>
            <a:endParaRPr lang="en-US" altLang="ja-JP" dirty="0">
              <a:solidFill>
                <a:prstClr val="black"/>
              </a:solidFill>
            </a:endParaRPr>
          </a:p>
        </p:txBody>
      </p:sp>
      <p:graphicFrame>
        <p:nvGraphicFramePr>
          <p:cNvPr id="5" name="オブジェクト 4"/>
          <p:cNvGraphicFramePr>
            <a:graphicFrameLocks noChangeAspect="1"/>
          </p:cNvGraphicFramePr>
          <p:nvPr>
            <p:extLst>
              <p:ext uri="{D42A27DB-BD31-4B8C-83A1-F6EECF244321}">
                <p14:modId xmlns:p14="http://schemas.microsoft.com/office/powerpoint/2010/main" val="3283089229"/>
              </p:ext>
            </p:extLst>
          </p:nvPr>
        </p:nvGraphicFramePr>
        <p:xfrm>
          <a:off x="153673" y="936463"/>
          <a:ext cx="5996676" cy="3998912"/>
        </p:xfrm>
        <a:graphic>
          <a:graphicData uri="http://schemas.openxmlformats.org/presentationml/2006/ole">
            <mc:AlternateContent xmlns:mc="http://schemas.openxmlformats.org/markup-compatibility/2006">
              <mc:Choice xmlns:v="urn:schemas-microsoft-com:vml" Requires="v">
                <p:oleObj spid="_x0000_s4186" name="ワークシート" r:id="rId4" imgW="8239008" imgH="5495827" progId="Excel.Sheet.12">
                  <p:embed/>
                </p:oleObj>
              </mc:Choice>
              <mc:Fallback>
                <p:oleObj name="ワークシート" r:id="rId4" imgW="8239008" imgH="5495827" progId="Excel.Sheet.12">
                  <p:embed/>
                  <p:pic>
                    <p:nvPicPr>
                      <p:cNvPr id="0" name=""/>
                      <p:cNvPicPr/>
                      <p:nvPr/>
                    </p:nvPicPr>
                    <p:blipFill>
                      <a:blip r:embed="rId5"/>
                      <a:stretch>
                        <a:fillRect/>
                      </a:stretch>
                    </p:blipFill>
                    <p:spPr>
                      <a:xfrm>
                        <a:off x="153673" y="936463"/>
                        <a:ext cx="5996676" cy="3998912"/>
                      </a:xfrm>
                      <a:prstGeom prst="rect">
                        <a:avLst/>
                      </a:prstGeom>
                    </p:spPr>
                  </p:pic>
                </p:oleObj>
              </mc:Fallback>
            </mc:AlternateContent>
          </a:graphicData>
        </a:graphic>
      </p:graphicFrame>
    </p:spTree>
    <p:extLst>
      <p:ext uri="{BB962C8B-B14F-4D97-AF65-F5344CB8AC3E}">
        <p14:creationId xmlns:p14="http://schemas.microsoft.com/office/powerpoint/2010/main" val="30940309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低</a:t>
            </a:r>
            <a:r>
              <a:rPr kumimoji="1" lang="ja-JP" altLang="en-US" dirty="0" smtClean="0"/>
              <a:t>スペック時の実験結果</a:t>
            </a:r>
            <a:endParaRPr kumimoji="1" lang="ja-JP" altLang="en-US" dirty="0"/>
          </a:p>
        </p:txBody>
      </p:sp>
      <p:sp>
        <p:nvSpPr>
          <p:cNvPr id="3" name="コンテンツ プレースホルダー 2"/>
          <p:cNvSpPr>
            <a:spLocks noGrp="1"/>
          </p:cNvSpPr>
          <p:nvPr>
            <p:ph idx="1"/>
          </p:nvPr>
        </p:nvSpPr>
        <p:spPr>
          <a:xfrm>
            <a:off x="300990" y="1203962"/>
            <a:ext cx="8591490" cy="3394472"/>
          </a:xfrm>
        </p:spPr>
        <p:txBody>
          <a:bodyPr>
            <a:normAutofit/>
          </a:bodyPr>
          <a:lstStyle/>
          <a:p>
            <a:pPr marL="0" indent="0">
              <a:buNone/>
            </a:pPr>
            <a:r>
              <a:rPr lang="ja-JP" altLang="en-US" sz="2800" dirty="0"/>
              <a:t>性能を変えても</a:t>
            </a:r>
            <a:r>
              <a:rPr lang="ja-JP" altLang="en-US" sz="2800" dirty="0">
                <a:solidFill>
                  <a:schemeClr val="accent1"/>
                </a:solidFill>
              </a:rPr>
              <a:t>同時接続数</a:t>
            </a:r>
            <a:r>
              <a:rPr lang="en-US" altLang="ja-JP" sz="2800" dirty="0">
                <a:solidFill>
                  <a:schemeClr val="accent1"/>
                </a:solidFill>
              </a:rPr>
              <a:t>1</a:t>
            </a:r>
            <a:r>
              <a:rPr lang="ja-JP" altLang="en-US" sz="2800" dirty="0"/>
              <a:t>のみ応答に時間がかかる</a:t>
            </a:r>
            <a:endParaRPr lang="en-US" altLang="ja-JP" sz="2800" dirty="0"/>
          </a:p>
          <a:p>
            <a:pPr marL="620316" indent="-620316">
              <a:buNone/>
            </a:pPr>
            <a:r>
              <a:rPr kumimoji="1" lang="ja-JP" altLang="en-US" dirty="0" smtClean="0"/>
              <a:t>　</a:t>
            </a:r>
            <a:r>
              <a:rPr kumimoji="1" lang="en-US" altLang="ja-JP" dirty="0" smtClean="0"/>
              <a:t>- </a:t>
            </a:r>
            <a:r>
              <a:rPr lang="ja-JP" altLang="en-US" sz="2400" dirty="0" smtClean="0"/>
              <a:t>判定システムが</a:t>
            </a:r>
            <a:r>
              <a:rPr lang="en-US" altLang="ja-JP" sz="2400" dirty="0"/>
              <a:t>1</a:t>
            </a:r>
            <a:r>
              <a:rPr lang="ja-JP" altLang="en-US" sz="2400" dirty="0" err="1"/>
              <a:t>つの</a:t>
            </a:r>
            <a:r>
              <a:rPr lang="ja-JP" altLang="en-US" sz="2400" dirty="0"/>
              <a:t>スレッドで処理しているため？</a:t>
            </a:r>
            <a:endParaRPr lang="en-US" altLang="ja-JP" sz="2400" dirty="0"/>
          </a:p>
          <a:p>
            <a:pPr marL="0" indent="0">
              <a:buNone/>
            </a:pPr>
            <a:endParaRPr lang="en-US" altLang="ja-JP" sz="2400" dirty="0"/>
          </a:p>
          <a:p>
            <a:pPr marL="0" indent="0">
              <a:buNone/>
            </a:pPr>
            <a:r>
              <a:rPr lang="ja-JP" altLang="en-US" sz="2800" dirty="0"/>
              <a:t>応答時間は高スペック時よりわずかに長くなった</a:t>
            </a:r>
            <a:endParaRPr lang="en-US" altLang="ja-JP" sz="2400" dirty="0"/>
          </a:p>
        </p:txBody>
      </p:sp>
    </p:spTree>
    <p:extLst>
      <p:ext uri="{BB962C8B-B14F-4D97-AF65-F5344CB8AC3E}">
        <p14:creationId xmlns:p14="http://schemas.microsoft.com/office/powerpoint/2010/main" val="167126583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発表の流れ</a:t>
            </a:r>
            <a:endParaRPr kumimoji="1" lang="ja-JP" altLang="en-US" dirty="0"/>
          </a:p>
        </p:txBody>
      </p:sp>
      <p:sp>
        <p:nvSpPr>
          <p:cNvPr id="3" name="コンテンツ プレースホルダー 2"/>
          <p:cNvSpPr>
            <a:spLocks noGrp="1"/>
          </p:cNvSpPr>
          <p:nvPr>
            <p:ph idx="1"/>
          </p:nvPr>
        </p:nvSpPr>
        <p:spPr/>
        <p:txBody>
          <a:bodyPr>
            <a:normAutofit fontScale="62500" lnSpcReduction="20000"/>
          </a:bodyPr>
          <a:lstStyle/>
          <a:p>
            <a:pPr marL="514350" indent="-360000">
              <a:lnSpc>
                <a:spcPct val="120000"/>
              </a:lnSpc>
              <a:buAutoNum type="arabicPeriod"/>
            </a:pPr>
            <a:r>
              <a:rPr kumimoji="1" lang="ja-JP" altLang="en-US" dirty="0" smtClean="0"/>
              <a:t>背景と目的</a:t>
            </a:r>
            <a:endParaRPr kumimoji="1" lang="en-US" altLang="ja-JP" dirty="0" smtClean="0"/>
          </a:p>
          <a:p>
            <a:pPr marL="514350" indent="-360000">
              <a:lnSpc>
                <a:spcPct val="120000"/>
              </a:lnSpc>
              <a:buAutoNum type="arabicPeriod"/>
            </a:pPr>
            <a:r>
              <a:rPr lang="ja-JP" altLang="en-US" dirty="0"/>
              <a:t>本研究</a:t>
            </a:r>
            <a:r>
              <a:rPr lang="ja-JP" altLang="en-US" dirty="0" smtClean="0"/>
              <a:t>で</a:t>
            </a:r>
            <a:r>
              <a:rPr lang="ja-JP" altLang="en-US" dirty="0"/>
              <a:t>提案</a:t>
            </a:r>
            <a:r>
              <a:rPr lang="ja-JP" altLang="en-US" dirty="0" smtClean="0"/>
              <a:t>する個人学習システム</a:t>
            </a:r>
            <a:endParaRPr lang="en-US" altLang="ja-JP" dirty="0" smtClean="0"/>
          </a:p>
          <a:p>
            <a:pPr marL="1011600" lvl="1" indent="-457200">
              <a:lnSpc>
                <a:spcPct val="120000"/>
              </a:lnSpc>
            </a:pPr>
            <a:r>
              <a:rPr lang="en-US" altLang="ja-JP" dirty="0" smtClean="0"/>
              <a:t>UI</a:t>
            </a:r>
          </a:p>
          <a:p>
            <a:pPr marL="1011600" lvl="1" indent="-457200">
              <a:lnSpc>
                <a:spcPct val="120000"/>
              </a:lnSpc>
            </a:pPr>
            <a:r>
              <a:rPr lang="ja-JP" altLang="en-US" dirty="0" smtClean="0"/>
              <a:t>判定システム（</a:t>
            </a:r>
            <a:r>
              <a:rPr lang="en-US" altLang="ja-JP" dirty="0" smtClean="0"/>
              <a:t>Ruby</a:t>
            </a:r>
            <a:r>
              <a:rPr lang="ja-JP" altLang="en-US" dirty="0" smtClean="0"/>
              <a:t>）</a:t>
            </a:r>
            <a:endParaRPr lang="en-US" altLang="ja-JP" dirty="0" smtClean="0"/>
          </a:p>
          <a:p>
            <a:pPr marL="1011600" lvl="1" indent="-457200">
              <a:lnSpc>
                <a:spcPct val="120000"/>
              </a:lnSpc>
            </a:pPr>
            <a:r>
              <a:rPr lang="ja-JP" altLang="en-US" dirty="0" smtClean="0"/>
              <a:t>汎用</a:t>
            </a:r>
            <a:r>
              <a:rPr lang="ja-JP" altLang="en-US" dirty="0"/>
              <a:t>学習システム（</a:t>
            </a:r>
            <a:r>
              <a:rPr lang="en-US" altLang="ja-JP" dirty="0"/>
              <a:t>Moodle</a:t>
            </a:r>
            <a:r>
              <a:rPr lang="ja-JP" altLang="en-US" dirty="0" smtClean="0"/>
              <a:t>）</a:t>
            </a:r>
            <a:endParaRPr lang="en-US" altLang="ja-JP" dirty="0" smtClean="0"/>
          </a:p>
          <a:p>
            <a:pPr marL="514350" indent="-360000">
              <a:lnSpc>
                <a:spcPct val="120000"/>
              </a:lnSpc>
              <a:buAutoNum type="arabicPeriod"/>
            </a:pPr>
            <a:r>
              <a:rPr lang="ja-JP" altLang="en-US" dirty="0" smtClean="0"/>
              <a:t>評価実験</a:t>
            </a:r>
            <a:endParaRPr lang="en-US" altLang="ja-JP" dirty="0" smtClean="0"/>
          </a:p>
          <a:p>
            <a:pPr marL="1011600" lvl="1" indent="-457200">
              <a:lnSpc>
                <a:spcPct val="120000"/>
              </a:lnSpc>
            </a:pPr>
            <a:r>
              <a:rPr lang="ja-JP" altLang="en-US" dirty="0"/>
              <a:t>並列処理能力の評価</a:t>
            </a:r>
            <a:r>
              <a:rPr lang="ja-JP" altLang="en-US" dirty="0" smtClean="0"/>
              <a:t>実験</a:t>
            </a:r>
            <a:endParaRPr lang="en-US" altLang="ja-JP" dirty="0" smtClean="0"/>
          </a:p>
          <a:p>
            <a:pPr marL="1011600" lvl="1" indent="-457200">
              <a:lnSpc>
                <a:spcPct val="120000"/>
              </a:lnSpc>
            </a:pPr>
            <a:r>
              <a:rPr lang="ja-JP" altLang="en-US" b="1" dirty="0" smtClean="0">
                <a:solidFill>
                  <a:schemeClr val="accent6">
                    <a:lumMod val="75000"/>
                  </a:schemeClr>
                </a:solidFill>
              </a:rPr>
              <a:t>ユーザーによる評価</a:t>
            </a:r>
            <a:endParaRPr lang="en-US" altLang="ja-JP" b="1" dirty="0" smtClean="0">
              <a:solidFill>
                <a:schemeClr val="accent6">
                  <a:lumMod val="75000"/>
                </a:schemeClr>
              </a:solidFill>
            </a:endParaRPr>
          </a:p>
          <a:p>
            <a:pPr marL="514350" indent="-360000">
              <a:lnSpc>
                <a:spcPct val="120000"/>
              </a:lnSpc>
              <a:buAutoNum type="arabicPeriod"/>
            </a:pPr>
            <a:r>
              <a:rPr kumimoji="1" lang="ja-JP" altLang="en-US" dirty="0" smtClean="0"/>
              <a:t>まとめ</a:t>
            </a:r>
            <a:endParaRPr kumimoji="1" lang="ja-JP" altLang="en-US" dirty="0"/>
          </a:p>
        </p:txBody>
      </p:sp>
    </p:spTree>
    <p:extLst>
      <p:ext uri="{BB962C8B-B14F-4D97-AF65-F5344CB8AC3E}">
        <p14:creationId xmlns:p14="http://schemas.microsoft.com/office/powerpoint/2010/main" val="1108233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b="1" dirty="0" smtClean="0">
                <a:latin typeface="MS Gothic" charset="-128"/>
                <a:ea typeface="MS Gothic" charset="-128"/>
                <a:cs typeface="MS Gothic" charset="-128"/>
              </a:rPr>
              <a:t>研究背景</a:t>
            </a:r>
            <a:endParaRPr kumimoji="1" lang="ja-JP" altLang="en-US" b="1" dirty="0">
              <a:latin typeface="MS Gothic" charset="-128"/>
              <a:ea typeface="MS Gothic" charset="-128"/>
              <a:cs typeface="MS Gothic" charset="-128"/>
            </a:endParaRPr>
          </a:p>
        </p:txBody>
      </p:sp>
      <p:graphicFrame>
        <p:nvGraphicFramePr>
          <p:cNvPr id="7" name="コンテンツ プレースホルダー 6"/>
          <p:cNvGraphicFramePr>
            <a:graphicFrameLocks noGrp="1"/>
          </p:cNvGraphicFramePr>
          <p:nvPr>
            <p:ph idx="1"/>
          </p:nvPr>
        </p:nvGraphicFramePr>
        <p:xfrm>
          <a:off x="1002542" y="2502221"/>
          <a:ext cx="1955042" cy="7393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図形グループ 7"/>
          <p:cNvGrpSpPr/>
          <p:nvPr/>
        </p:nvGrpSpPr>
        <p:grpSpPr>
          <a:xfrm>
            <a:off x="2707379" y="2502332"/>
            <a:ext cx="1848125" cy="739250"/>
            <a:chOff x="0" y="147"/>
            <a:chExt cx="2464167" cy="985667"/>
          </a:xfrm>
        </p:grpSpPr>
        <p:sp>
          <p:nvSpPr>
            <p:cNvPr id="9" name="山形 8"/>
            <p:cNvSpPr/>
            <p:nvPr/>
          </p:nvSpPr>
          <p:spPr>
            <a:xfrm>
              <a:off x="0" y="147"/>
              <a:ext cx="2464167" cy="985667"/>
            </a:xfrm>
            <a:prstGeom prst="chevron">
              <a:avLst/>
            </a:prstGeom>
            <a:solidFill>
              <a:schemeClr val="accent1">
                <a:lumMod val="20000"/>
                <a:lumOff val="80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ja-JP" altLang="en-US" sz="1350" dirty="0">
                <a:solidFill>
                  <a:prstClr val="white"/>
                </a:solidFill>
              </a:endParaRPr>
            </a:p>
          </p:txBody>
        </p:sp>
        <p:sp>
          <p:nvSpPr>
            <p:cNvPr id="10" name="山形 4"/>
            <p:cNvSpPr/>
            <p:nvPr/>
          </p:nvSpPr>
          <p:spPr>
            <a:xfrm>
              <a:off x="492834" y="147"/>
              <a:ext cx="1478500" cy="9856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955" tIns="10478" rIns="0" bIns="10478" numCol="1" spcCol="1270" anchor="ctr" anchorCtr="0">
              <a:noAutofit/>
            </a:bodyPr>
            <a:lstStyle/>
            <a:p>
              <a:pPr algn="ctr" defTabSz="733425">
                <a:lnSpc>
                  <a:spcPct val="90000"/>
                </a:lnSpc>
                <a:spcBef>
                  <a:spcPct val="0"/>
                </a:spcBef>
                <a:spcAft>
                  <a:spcPct val="35000"/>
                </a:spcAft>
              </a:pPr>
              <a:r>
                <a:rPr lang="ja-JP" altLang="en-US" sz="1650" dirty="0">
                  <a:solidFill>
                    <a:prstClr val="white"/>
                  </a:solidFill>
                </a:rPr>
                <a:t>基本学習</a:t>
              </a:r>
            </a:p>
          </p:txBody>
        </p:sp>
      </p:grpSp>
      <p:grpSp>
        <p:nvGrpSpPr>
          <p:cNvPr id="11" name="図形グループ 10"/>
          <p:cNvGrpSpPr/>
          <p:nvPr/>
        </p:nvGrpSpPr>
        <p:grpSpPr>
          <a:xfrm>
            <a:off x="4412216" y="2502221"/>
            <a:ext cx="1848125" cy="739250"/>
            <a:chOff x="0" y="147"/>
            <a:chExt cx="2464167" cy="985667"/>
          </a:xfrm>
        </p:grpSpPr>
        <p:sp>
          <p:nvSpPr>
            <p:cNvPr id="12" name="山形 11"/>
            <p:cNvSpPr/>
            <p:nvPr/>
          </p:nvSpPr>
          <p:spPr>
            <a:xfrm>
              <a:off x="0" y="147"/>
              <a:ext cx="2464167" cy="985667"/>
            </a:xfrm>
            <a:prstGeom prst="chevron">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3" name="山形 4"/>
            <p:cNvSpPr/>
            <p:nvPr/>
          </p:nvSpPr>
          <p:spPr>
            <a:xfrm>
              <a:off x="492834" y="147"/>
              <a:ext cx="1478500" cy="9856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955" tIns="10478" rIns="0" bIns="10478" numCol="1" spcCol="1270" anchor="ctr" anchorCtr="0">
              <a:noAutofit/>
            </a:bodyPr>
            <a:lstStyle/>
            <a:p>
              <a:pPr algn="ctr" defTabSz="733425">
                <a:lnSpc>
                  <a:spcPct val="90000"/>
                </a:lnSpc>
                <a:spcBef>
                  <a:spcPct val="0"/>
                </a:spcBef>
                <a:spcAft>
                  <a:spcPct val="35000"/>
                </a:spcAft>
              </a:pPr>
              <a:r>
                <a:rPr lang="ja-JP" altLang="en-US" sz="1650" b="1" dirty="0">
                  <a:solidFill>
                    <a:prstClr val="white"/>
                  </a:solidFill>
                </a:rPr>
                <a:t>実践学習</a:t>
              </a:r>
            </a:p>
          </p:txBody>
        </p:sp>
      </p:grpSp>
      <p:grpSp>
        <p:nvGrpSpPr>
          <p:cNvPr id="14" name="図形グループ 13"/>
          <p:cNvGrpSpPr/>
          <p:nvPr/>
        </p:nvGrpSpPr>
        <p:grpSpPr>
          <a:xfrm>
            <a:off x="3865163" y="1893582"/>
            <a:ext cx="4237438" cy="1347889"/>
            <a:chOff x="492834" y="147"/>
            <a:chExt cx="5649917" cy="1797185"/>
          </a:xfrm>
        </p:grpSpPr>
        <p:sp>
          <p:nvSpPr>
            <p:cNvPr id="15" name="山形 14"/>
            <p:cNvSpPr/>
            <p:nvPr/>
          </p:nvSpPr>
          <p:spPr>
            <a:xfrm>
              <a:off x="3515047" y="811665"/>
              <a:ext cx="2627704" cy="985667"/>
            </a:xfrm>
            <a:prstGeom prst="chevron">
              <a:avLst/>
            </a:prstGeom>
            <a:solidFill>
              <a:schemeClr val="accent1">
                <a:lumMod val="20000"/>
                <a:lumOff val="80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US" altLang="ja-JP" sz="1500" dirty="0">
                <a:solidFill>
                  <a:prstClr val="white"/>
                </a:solidFill>
              </a:endParaRPr>
            </a:p>
            <a:p>
              <a:r>
                <a:rPr lang="ja-JP" altLang="en-US" sz="1650" b="1" dirty="0">
                  <a:solidFill>
                    <a:prstClr val="white"/>
                  </a:solidFill>
                </a:rPr>
                <a:t>評価・採点</a:t>
              </a:r>
            </a:p>
          </p:txBody>
        </p:sp>
        <p:sp>
          <p:nvSpPr>
            <p:cNvPr id="16" name="山形 4"/>
            <p:cNvSpPr/>
            <p:nvPr/>
          </p:nvSpPr>
          <p:spPr>
            <a:xfrm>
              <a:off x="492834" y="147"/>
              <a:ext cx="1478500" cy="9856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955" tIns="10478" rIns="0" bIns="10478" numCol="1" spcCol="1270" anchor="ctr" anchorCtr="0">
              <a:noAutofit/>
            </a:bodyPr>
            <a:lstStyle/>
            <a:p>
              <a:pPr algn="ctr" defTabSz="733425">
                <a:lnSpc>
                  <a:spcPct val="90000"/>
                </a:lnSpc>
                <a:spcBef>
                  <a:spcPct val="0"/>
                </a:spcBef>
                <a:spcAft>
                  <a:spcPct val="35000"/>
                </a:spcAft>
              </a:pPr>
              <a:r>
                <a:rPr lang="ja-JP" altLang="en-US" sz="1650" dirty="0">
                  <a:solidFill>
                    <a:prstClr val="white"/>
                  </a:solidFill>
                </a:rPr>
                <a:t>用語学習</a:t>
              </a:r>
            </a:p>
          </p:txBody>
        </p:sp>
      </p:grpSp>
      <p:sp>
        <p:nvSpPr>
          <p:cNvPr id="18" name="テキスト ボックス 17"/>
          <p:cNvSpPr txBox="1"/>
          <p:nvPr/>
        </p:nvSpPr>
        <p:spPr>
          <a:xfrm>
            <a:off x="767686" y="1688911"/>
            <a:ext cx="4762842" cy="415498"/>
          </a:xfrm>
          <a:prstGeom prst="rect">
            <a:avLst/>
          </a:prstGeom>
          <a:noFill/>
        </p:spPr>
        <p:txBody>
          <a:bodyPr wrap="none" rtlCol="0">
            <a:spAutoFit/>
          </a:bodyPr>
          <a:lstStyle/>
          <a:p>
            <a:r>
              <a:rPr lang="ja-JP" altLang="en-US" sz="2100" dirty="0">
                <a:solidFill>
                  <a:prstClr val="black"/>
                </a:solidFill>
                <a:latin typeface="MS Gothic" charset="-128"/>
                <a:ea typeface="MS Gothic" charset="-128"/>
                <a:cs typeface="MS Gothic" charset="-128"/>
              </a:rPr>
              <a:t>ネットワーク技術の自己学習プロセス</a:t>
            </a:r>
          </a:p>
        </p:txBody>
      </p:sp>
      <p:pic>
        <p:nvPicPr>
          <p:cNvPr id="19" name="図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21692" y="3377214"/>
            <a:ext cx="777875" cy="1234723"/>
          </a:xfrm>
          <a:prstGeom prst="rect">
            <a:avLst/>
          </a:prstGeom>
        </p:spPr>
      </p:pic>
      <p:pic>
        <p:nvPicPr>
          <p:cNvPr id="21" name="図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57584" y="3377214"/>
            <a:ext cx="1041400" cy="1041400"/>
          </a:xfrm>
          <a:prstGeom prst="rect">
            <a:avLst/>
          </a:prstGeom>
        </p:spPr>
      </p:pic>
      <p:pic>
        <p:nvPicPr>
          <p:cNvPr id="22" name="図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73619" y="3216088"/>
            <a:ext cx="1580114" cy="1268042"/>
          </a:xfrm>
          <a:prstGeom prst="rect">
            <a:avLst/>
          </a:prstGeom>
        </p:spPr>
      </p:pic>
      <p:pic>
        <p:nvPicPr>
          <p:cNvPr id="23" name="図 2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574784" y="3251341"/>
            <a:ext cx="1084854" cy="1232789"/>
          </a:xfrm>
          <a:prstGeom prst="rect">
            <a:avLst/>
          </a:prstGeom>
        </p:spPr>
      </p:pic>
      <p:sp>
        <p:nvSpPr>
          <p:cNvPr id="25" name="テキスト ボックス 24"/>
          <p:cNvSpPr txBox="1"/>
          <p:nvPr/>
        </p:nvSpPr>
        <p:spPr>
          <a:xfrm>
            <a:off x="1063922" y="4747567"/>
            <a:ext cx="1569660" cy="300082"/>
          </a:xfrm>
          <a:prstGeom prst="rect">
            <a:avLst/>
          </a:prstGeom>
          <a:noFill/>
        </p:spPr>
        <p:txBody>
          <a:bodyPr wrap="none" rtlCol="0">
            <a:spAutoFit/>
          </a:bodyPr>
          <a:lstStyle/>
          <a:p>
            <a:r>
              <a:rPr lang="ja-JP" altLang="en-US" sz="1350" dirty="0">
                <a:solidFill>
                  <a:prstClr val="black"/>
                </a:solidFill>
              </a:rPr>
              <a:t>専門用語を覚える</a:t>
            </a:r>
          </a:p>
        </p:txBody>
      </p:sp>
      <p:sp>
        <p:nvSpPr>
          <p:cNvPr id="27" name="テキスト ボックス 26"/>
          <p:cNvSpPr txBox="1"/>
          <p:nvPr/>
        </p:nvSpPr>
        <p:spPr>
          <a:xfrm>
            <a:off x="2959100" y="4749800"/>
            <a:ext cx="1050288" cy="300082"/>
          </a:xfrm>
          <a:prstGeom prst="rect">
            <a:avLst/>
          </a:prstGeom>
          <a:noFill/>
        </p:spPr>
        <p:txBody>
          <a:bodyPr wrap="none" rtlCol="0">
            <a:spAutoFit/>
          </a:bodyPr>
          <a:lstStyle/>
          <a:p>
            <a:r>
              <a:rPr lang="ja-JP" altLang="en-US" sz="1350" dirty="0">
                <a:solidFill>
                  <a:prstClr val="black"/>
                </a:solidFill>
              </a:rPr>
              <a:t>問題を解く</a:t>
            </a:r>
          </a:p>
        </p:txBody>
      </p:sp>
      <p:sp>
        <p:nvSpPr>
          <p:cNvPr id="28" name="テキスト ボックス 27"/>
          <p:cNvSpPr txBox="1"/>
          <p:nvPr/>
        </p:nvSpPr>
        <p:spPr>
          <a:xfrm>
            <a:off x="4508500" y="4711700"/>
            <a:ext cx="1050288" cy="300082"/>
          </a:xfrm>
          <a:prstGeom prst="rect">
            <a:avLst/>
          </a:prstGeom>
          <a:noFill/>
        </p:spPr>
        <p:txBody>
          <a:bodyPr wrap="none" rtlCol="0">
            <a:spAutoFit/>
          </a:bodyPr>
          <a:lstStyle/>
          <a:p>
            <a:r>
              <a:rPr lang="ja-JP" altLang="en-US" sz="1350" b="1" dirty="0">
                <a:solidFill>
                  <a:prstClr val="black"/>
                </a:solidFill>
              </a:rPr>
              <a:t>手を動かす</a:t>
            </a:r>
          </a:p>
        </p:txBody>
      </p:sp>
      <p:sp>
        <p:nvSpPr>
          <p:cNvPr id="29" name="テキスト ボックス 28"/>
          <p:cNvSpPr txBox="1"/>
          <p:nvPr/>
        </p:nvSpPr>
        <p:spPr>
          <a:xfrm>
            <a:off x="6527800" y="4762500"/>
            <a:ext cx="1569660" cy="300082"/>
          </a:xfrm>
          <a:prstGeom prst="rect">
            <a:avLst/>
          </a:prstGeom>
          <a:noFill/>
        </p:spPr>
        <p:txBody>
          <a:bodyPr wrap="none" rtlCol="0">
            <a:spAutoFit/>
          </a:bodyPr>
          <a:lstStyle/>
          <a:p>
            <a:r>
              <a:rPr lang="ja-JP" altLang="en-US" sz="1350" b="1" dirty="0">
                <a:solidFill>
                  <a:prstClr val="black"/>
                </a:solidFill>
              </a:rPr>
              <a:t>評価・採点を行う</a:t>
            </a:r>
          </a:p>
        </p:txBody>
      </p:sp>
      <p:sp>
        <p:nvSpPr>
          <p:cNvPr id="24" name="正方形/長方形 23"/>
          <p:cNvSpPr/>
          <p:nvPr/>
        </p:nvSpPr>
        <p:spPr>
          <a:xfrm>
            <a:off x="4407144" y="2285998"/>
            <a:ext cx="1724678" cy="270270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sz="1350">
              <a:solidFill>
                <a:prstClr val="black"/>
              </a:solidFill>
            </a:endParaRPr>
          </a:p>
        </p:txBody>
      </p:sp>
      <p:sp>
        <p:nvSpPr>
          <p:cNvPr id="26" name="角丸四角形吹き出し 25"/>
          <p:cNvSpPr/>
          <p:nvPr/>
        </p:nvSpPr>
        <p:spPr>
          <a:xfrm>
            <a:off x="176645" y="2019618"/>
            <a:ext cx="3912014" cy="3105340"/>
          </a:xfrm>
          <a:prstGeom prst="wedgeRoundRectCallout">
            <a:avLst>
              <a:gd name="adj1" fmla="val 58562"/>
              <a:gd name="adj2" fmla="val 2193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sz="2100" dirty="0">
                <a:solidFill>
                  <a:prstClr val="black"/>
                </a:solidFill>
              </a:rPr>
              <a:t>実際にネットワーク環境を</a:t>
            </a:r>
            <a:endParaRPr lang="en-US" altLang="ja-JP" sz="2100" dirty="0">
              <a:solidFill>
                <a:prstClr val="black"/>
              </a:solidFill>
            </a:endParaRPr>
          </a:p>
          <a:p>
            <a:pPr algn="ctr"/>
            <a:r>
              <a:rPr lang="ja-JP" altLang="en-US" sz="2100" dirty="0">
                <a:solidFill>
                  <a:prstClr val="black"/>
                </a:solidFill>
              </a:rPr>
              <a:t>構築設定し、動作を確認する</a:t>
            </a:r>
            <a:endParaRPr lang="en-US" altLang="ja-JP" sz="2100" dirty="0">
              <a:solidFill>
                <a:prstClr val="black"/>
              </a:solidFill>
            </a:endParaRPr>
          </a:p>
          <a:p>
            <a:pPr algn="ctr"/>
            <a:endParaRPr lang="en-US" altLang="ja-JP" sz="1350" dirty="0">
              <a:solidFill>
                <a:prstClr val="black"/>
              </a:solidFill>
            </a:endParaRPr>
          </a:p>
          <a:p>
            <a:pPr algn="ctr"/>
            <a:r>
              <a:rPr lang="en-US" altLang="ja-JP" dirty="0">
                <a:solidFill>
                  <a:prstClr val="black"/>
                </a:solidFill>
              </a:rPr>
              <a:t>↓</a:t>
            </a:r>
          </a:p>
          <a:p>
            <a:pPr algn="ctr"/>
            <a:endParaRPr lang="en-US" altLang="ja-JP" sz="1350" dirty="0">
              <a:solidFill>
                <a:prstClr val="black"/>
              </a:solidFill>
            </a:endParaRPr>
          </a:p>
          <a:p>
            <a:pPr algn="ctr"/>
            <a:r>
              <a:rPr lang="ja-JP" altLang="en-US" sz="2100" dirty="0">
                <a:solidFill>
                  <a:prstClr val="black"/>
                </a:solidFill>
              </a:rPr>
              <a:t>用語学習・基本学習で学んだ知識を効果的に定着させる</a:t>
            </a:r>
          </a:p>
        </p:txBody>
      </p:sp>
    </p:spTree>
    <p:extLst>
      <p:ext uri="{BB962C8B-B14F-4D97-AF65-F5344CB8AC3E}">
        <p14:creationId xmlns:p14="http://schemas.microsoft.com/office/powerpoint/2010/main" val="27598581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tx1">
                    <a:lumMod val="85000"/>
                    <a:lumOff val="15000"/>
                  </a:schemeClr>
                </a:solidFill>
              </a:rPr>
              <a:t>ユーザーによる評価　手順</a:t>
            </a:r>
            <a:endParaRPr kumimoji="1" lang="ja-JP" altLang="en-US" dirty="0">
              <a:solidFill>
                <a:schemeClr val="tx1">
                  <a:lumMod val="85000"/>
                  <a:lumOff val="15000"/>
                </a:schemeClr>
              </a:solidFill>
            </a:endParaRPr>
          </a:p>
        </p:txBody>
      </p:sp>
      <p:sp>
        <p:nvSpPr>
          <p:cNvPr id="5" name="コンテンツ プレースホルダー 2"/>
          <p:cNvSpPr>
            <a:spLocks noGrp="1"/>
          </p:cNvSpPr>
          <p:nvPr>
            <p:ph idx="1"/>
          </p:nvPr>
        </p:nvSpPr>
        <p:spPr>
          <a:xfrm>
            <a:off x="827584" y="2859782"/>
            <a:ext cx="7272808" cy="1224136"/>
          </a:xfrm>
        </p:spPr>
        <p:txBody>
          <a:bodyPr>
            <a:normAutofit/>
          </a:bodyPr>
          <a:lstStyle/>
          <a:p>
            <a:pPr marL="611550" indent="-457200">
              <a:lnSpc>
                <a:spcPct val="120000"/>
              </a:lnSpc>
              <a:spcBef>
                <a:spcPts val="0"/>
              </a:spcBef>
              <a:buFont typeface="+mj-lt"/>
              <a:buAutoNum type="arabicPeriod"/>
            </a:pPr>
            <a:r>
              <a:rPr lang="en-US" altLang="ja-JP" sz="2000" dirty="0"/>
              <a:t>Moodle</a:t>
            </a:r>
            <a:r>
              <a:rPr lang="ja-JP" altLang="en-US" sz="2000" dirty="0"/>
              <a:t>アカウントを受講者分作成し、受講者がログイン</a:t>
            </a:r>
            <a:endParaRPr lang="en-US" altLang="ja-JP" sz="2000" dirty="0"/>
          </a:p>
          <a:p>
            <a:pPr marL="611550" indent="-457200">
              <a:lnSpc>
                <a:spcPct val="120000"/>
              </a:lnSpc>
              <a:spcBef>
                <a:spcPts val="0"/>
              </a:spcBef>
              <a:buFont typeface="+mj-lt"/>
              <a:buAutoNum type="arabicPeriod"/>
            </a:pPr>
            <a:r>
              <a:rPr lang="ja-JP" altLang="en-US" sz="2000" dirty="0"/>
              <a:t>使い方などを記載したチュートリアルを各自で参照</a:t>
            </a:r>
            <a:endParaRPr lang="en-US" altLang="ja-JP" sz="2000" dirty="0"/>
          </a:p>
          <a:p>
            <a:pPr marL="611550" indent="-457200">
              <a:lnSpc>
                <a:spcPct val="120000"/>
              </a:lnSpc>
              <a:spcBef>
                <a:spcPts val="0"/>
              </a:spcBef>
              <a:buFont typeface="+mj-lt"/>
              <a:buAutoNum type="arabicPeriod"/>
            </a:pPr>
            <a:r>
              <a:rPr kumimoji="1" lang="ja-JP" altLang="en-US" sz="2000" dirty="0"/>
              <a:t>受講者はシステムを使用し、アンケートに回答</a:t>
            </a:r>
            <a:endParaRPr kumimoji="1" lang="en-US" altLang="ja-JP" sz="2000" dirty="0"/>
          </a:p>
          <a:p>
            <a:pPr marL="611550" indent="-457200">
              <a:lnSpc>
                <a:spcPct val="120000"/>
              </a:lnSpc>
              <a:spcBef>
                <a:spcPts val="0"/>
              </a:spcBef>
            </a:pPr>
            <a:endParaRPr kumimoji="1" lang="ja-JP" altLang="en-US" sz="2000" dirty="0"/>
          </a:p>
        </p:txBody>
      </p:sp>
      <p:sp>
        <p:nvSpPr>
          <p:cNvPr id="3" name="テキスト ボックス 2"/>
          <p:cNvSpPr txBox="1"/>
          <p:nvPr/>
        </p:nvSpPr>
        <p:spPr>
          <a:xfrm>
            <a:off x="1187624" y="1600475"/>
            <a:ext cx="5112568" cy="369332"/>
          </a:xfrm>
          <a:prstGeom prst="rect">
            <a:avLst/>
          </a:prstGeom>
          <a:noFill/>
        </p:spPr>
        <p:txBody>
          <a:bodyPr wrap="square" rtlCol="0">
            <a:spAutoFit/>
          </a:bodyPr>
          <a:lstStyle/>
          <a:p>
            <a:r>
              <a:rPr lang="ja-JP" altLang="en-US" dirty="0">
                <a:solidFill>
                  <a:prstClr val="black"/>
                </a:solidFill>
              </a:rPr>
              <a:t>情報</a:t>
            </a:r>
            <a:r>
              <a:rPr lang="ja-JP" altLang="en-US" dirty="0" smtClean="0">
                <a:solidFill>
                  <a:prstClr val="black"/>
                </a:solidFill>
              </a:rPr>
              <a:t>ネットワーク</a:t>
            </a:r>
            <a:r>
              <a:rPr lang="ja-JP" altLang="en-US" dirty="0">
                <a:solidFill>
                  <a:prstClr val="black"/>
                </a:solidFill>
              </a:rPr>
              <a:t>概論受講者　</a:t>
            </a:r>
            <a:r>
              <a:rPr lang="en-US" altLang="ja-JP" dirty="0">
                <a:solidFill>
                  <a:prstClr val="black"/>
                </a:solidFill>
              </a:rPr>
              <a:t>107</a:t>
            </a:r>
            <a:r>
              <a:rPr lang="ja-JP" altLang="en-US" dirty="0">
                <a:solidFill>
                  <a:prstClr val="black"/>
                </a:solidFill>
              </a:rPr>
              <a:t>名に実施</a:t>
            </a:r>
          </a:p>
        </p:txBody>
      </p:sp>
      <p:sp>
        <p:nvSpPr>
          <p:cNvPr id="6" name="テキスト ボックス 5">
            <a:extLst>
              <a:ext uri="{FF2B5EF4-FFF2-40B4-BE49-F238E27FC236}">
                <a16:creationId xmlns="" xmlns:a16="http://schemas.microsoft.com/office/drawing/2014/main" id="{456CF752-45B5-6B4F-891B-121CD0931EFF}"/>
              </a:ext>
            </a:extLst>
          </p:cNvPr>
          <p:cNvSpPr txBox="1"/>
          <p:nvPr/>
        </p:nvSpPr>
        <p:spPr>
          <a:xfrm>
            <a:off x="1191692" y="2168274"/>
            <a:ext cx="5112568" cy="369332"/>
          </a:xfrm>
          <a:prstGeom prst="rect">
            <a:avLst/>
          </a:prstGeom>
          <a:noFill/>
        </p:spPr>
        <p:txBody>
          <a:bodyPr wrap="square" rtlCol="0">
            <a:spAutoFit/>
          </a:bodyPr>
          <a:lstStyle/>
          <a:p>
            <a:r>
              <a:rPr lang="ja-JP" altLang="en-US" dirty="0">
                <a:solidFill>
                  <a:prstClr val="black"/>
                </a:solidFill>
              </a:rPr>
              <a:t>有効回答数　</a:t>
            </a:r>
            <a:r>
              <a:rPr lang="en-US" altLang="ja-JP" dirty="0">
                <a:solidFill>
                  <a:prstClr val="black"/>
                </a:solidFill>
              </a:rPr>
              <a:t>31</a:t>
            </a:r>
            <a:r>
              <a:rPr lang="ja-JP" altLang="en-US" dirty="0">
                <a:solidFill>
                  <a:prstClr val="black"/>
                </a:solidFill>
              </a:rPr>
              <a:t>件</a:t>
            </a:r>
            <a:r>
              <a:rPr lang="en-US" altLang="ja-JP" dirty="0">
                <a:solidFill>
                  <a:prstClr val="black"/>
                </a:solidFill>
              </a:rPr>
              <a:t>	</a:t>
            </a:r>
            <a:r>
              <a:rPr lang="ja-JP" altLang="en-US" dirty="0">
                <a:solidFill>
                  <a:prstClr val="black"/>
                </a:solidFill>
              </a:rPr>
              <a:t>解答率　</a:t>
            </a:r>
            <a:r>
              <a:rPr lang="en-US" altLang="ja-JP" dirty="0">
                <a:solidFill>
                  <a:prstClr val="black"/>
                </a:solidFill>
              </a:rPr>
              <a:t>29.0%</a:t>
            </a:r>
            <a:r>
              <a:rPr lang="ja-JP" altLang="en-US" dirty="0">
                <a:solidFill>
                  <a:prstClr val="black"/>
                </a:solidFill>
              </a:rPr>
              <a:t>　</a:t>
            </a:r>
          </a:p>
        </p:txBody>
      </p:sp>
    </p:spTree>
    <p:extLst>
      <p:ext uri="{BB962C8B-B14F-4D97-AF65-F5344CB8AC3E}">
        <p14:creationId xmlns:p14="http://schemas.microsoft.com/office/powerpoint/2010/main" val="207034365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tx1">
                    <a:lumMod val="85000"/>
                    <a:lumOff val="15000"/>
                  </a:schemeClr>
                </a:solidFill>
              </a:rPr>
              <a:t>ユーザーによる評価　結果①</a:t>
            </a:r>
            <a:endParaRPr kumimoji="1" lang="ja-JP" altLang="en-US" dirty="0">
              <a:solidFill>
                <a:schemeClr val="tx1">
                  <a:lumMod val="85000"/>
                  <a:lumOff val="15000"/>
                </a:schemeClr>
              </a:solidFill>
            </a:endParaRPr>
          </a:p>
        </p:txBody>
      </p:sp>
      <p:sp>
        <p:nvSpPr>
          <p:cNvPr id="5" name="コンテンツ プレースホルダー 2"/>
          <p:cNvSpPr>
            <a:spLocks noGrp="1"/>
          </p:cNvSpPr>
          <p:nvPr>
            <p:ph idx="1"/>
          </p:nvPr>
        </p:nvSpPr>
        <p:spPr>
          <a:xfrm>
            <a:off x="683568" y="1491630"/>
            <a:ext cx="7488832" cy="3240360"/>
          </a:xfrm>
        </p:spPr>
        <p:txBody>
          <a:bodyPr>
            <a:normAutofit/>
          </a:bodyPr>
          <a:lstStyle/>
          <a:p>
            <a:pPr marL="154350" indent="0">
              <a:lnSpc>
                <a:spcPct val="120000"/>
              </a:lnSpc>
              <a:spcBef>
                <a:spcPts val="0"/>
              </a:spcBef>
              <a:buNone/>
            </a:pPr>
            <a:r>
              <a:rPr lang="ja-JP" altLang="en-US" sz="2400" dirty="0"/>
              <a:t>システムについての意見</a:t>
            </a:r>
            <a:endParaRPr lang="en-US" altLang="ja-JP" sz="2400" dirty="0"/>
          </a:p>
          <a:p>
            <a:pPr marL="497250" indent="-342900">
              <a:lnSpc>
                <a:spcPct val="120000"/>
              </a:lnSpc>
              <a:spcBef>
                <a:spcPts val="0"/>
              </a:spcBef>
            </a:pPr>
            <a:r>
              <a:rPr lang="ja-JP" altLang="en-US" sz="2000" dirty="0"/>
              <a:t>ネットワーク学習の役に</a:t>
            </a:r>
            <a:r>
              <a:rPr lang="ja-JP" altLang="en-US" sz="2000" dirty="0" smtClean="0"/>
              <a:t>立つ</a:t>
            </a:r>
            <a:r>
              <a:rPr lang="en-US" altLang="ja-JP" sz="2000" dirty="0" smtClean="0"/>
              <a:t>	12</a:t>
            </a:r>
            <a:r>
              <a:rPr lang="ja-JP" altLang="en-US" sz="2000" dirty="0" smtClean="0"/>
              <a:t>件</a:t>
            </a:r>
            <a:endParaRPr lang="en-US" altLang="ja-JP" sz="2000" dirty="0"/>
          </a:p>
          <a:p>
            <a:pPr marL="497250" indent="-342900">
              <a:lnSpc>
                <a:spcPct val="120000"/>
              </a:lnSpc>
              <a:spcBef>
                <a:spcPts val="0"/>
              </a:spcBef>
            </a:pPr>
            <a:r>
              <a:rPr lang="ja-JP" altLang="en-US" sz="2000" dirty="0"/>
              <a:t>本システムが</a:t>
            </a:r>
            <a:r>
              <a:rPr lang="ja-JP" altLang="en-US" sz="2000" dirty="0" smtClean="0"/>
              <a:t>扱いやすかった</a:t>
            </a:r>
            <a:r>
              <a:rPr lang="en-US" altLang="ja-JP" sz="2000" dirty="0" smtClean="0"/>
              <a:t>	18</a:t>
            </a:r>
            <a:r>
              <a:rPr lang="ja-JP" altLang="en-US" sz="2000" dirty="0" smtClean="0"/>
              <a:t>件</a:t>
            </a:r>
            <a:endParaRPr lang="en-US" altLang="ja-JP" sz="2000" dirty="0"/>
          </a:p>
          <a:p>
            <a:pPr marL="497250" indent="-342900">
              <a:lnSpc>
                <a:spcPct val="120000"/>
              </a:lnSpc>
              <a:spcBef>
                <a:spcPts val="0"/>
              </a:spcBef>
            </a:pPr>
            <a:endParaRPr lang="en-US" altLang="ja-JP" sz="2000" dirty="0"/>
          </a:p>
          <a:p>
            <a:pPr marL="154350" indent="0">
              <a:lnSpc>
                <a:spcPct val="120000"/>
              </a:lnSpc>
              <a:spcBef>
                <a:spcPts val="0"/>
              </a:spcBef>
              <a:buNone/>
            </a:pPr>
            <a:endParaRPr lang="en-US" altLang="ja-JP" sz="2000" dirty="0"/>
          </a:p>
          <a:p>
            <a:pPr marL="154350" indent="0">
              <a:lnSpc>
                <a:spcPct val="120000"/>
              </a:lnSpc>
              <a:spcBef>
                <a:spcPts val="0"/>
              </a:spcBef>
              <a:buNone/>
            </a:pPr>
            <a:r>
              <a:rPr lang="ja-JP" altLang="en-US" sz="2000" dirty="0"/>
              <a:t>以上の結果から、</a:t>
            </a:r>
            <a:endParaRPr lang="en-US" altLang="ja-JP" sz="2000" dirty="0"/>
          </a:p>
          <a:p>
            <a:pPr marL="154350" indent="0">
              <a:lnSpc>
                <a:spcPct val="120000"/>
              </a:lnSpc>
              <a:spcBef>
                <a:spcPts val="0"/>
              </a:spcBef>
              <a:buNone/>
            </a:pPr>
            <a:r>
              <a:rPr lang="en-US" altLang="ja-JP" sz="2000" b="1" dirty="0"/>
              <a:t>	</a:t>
            </a:r>
            <a:r>
              <a:rPr lang="ja-JP" altLang="en-US" sz="2000" b="1" dirty="0">
                <a:solidFill>
                  <a:schemeClr val="accent6">
                    <a:lumMod val="75000"/>
                  </a:schemeClr>
                </a:solidFill>
              </a:rPr>
              <a:t>本システムがネットワーク学習の支援ができている</a:t>
            </a:r>
            <a:endParaRPr lang="en-US" altLang="ja-JP" sz="2000" b="1" dirty="0">
              <a:solidFill>
                <a:schemeClr val="accent6">
                  <a:lumMod val="75000"/>
                </a:schemeClr>
              </a:solidFill>
            </a:endParaRPr>
          </a:p>
        </p:txBody>
      </p:sp>
    </p:spTree>
    <p:extLst>
      <p:ext uri="{BB962C8B-B14F-4D97-AF65-F5344CB8AC3E}">
        <p14:creationId xmlns:p14="http://schemas.microsoft.com/office/powerpoint/2010/main" val="210110856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tx1">
                    <a:lumMod val="85000"/>
                    <a:lumOff val="15000"/>
                  </a:schemeClr>
                </a:solidFill>
              </a:rPr>
              <a:t>ユーザーによる評価　結果②</a:t>
            </a:r>
            <a:endParaRPr kumimoji="1" lang="ja-JP" altLang="en-US" dirty="0">
              <a:solidFill>
                <a:schemeClr val="tx1">
                  <a:lumMod val="85000"/>
                  <a:lumOff val="15000"/>
                </a:schemeClr>
              </a:solidFill>
            </a:endParaRPr>
          </a:p>
        </p:txBody>
      </p:sp>
      <p:sp>
        <p:nvSpPr>
          <p:cNvPr id="5" name="コンテンツ プレースホルダー 2"/>
          <p:cNvSpPr>
            <a:spLocks noGrp="1"/>
          </p:cNvSpPr>
          <p:nvPr>
            <p:ph idx="1"/>
          </p:nvPr>
        </p:nvSpPr>
        <p:spPr>
          <a:xfrm>
            <a:off x="683568" y="1491630"/>
            <a:ext cx="7848872" cy="3466480"/>
          </a:xfrm>
        </p:spPr>
        <p:txBody>
          <a:bodyPr>
            <a:normAutofit/>
          </a:bodyPr>
          <a:lstStyle/>
          <a:p>
            <a:pPr marL="154350" indent="0">
              <a:lnSpc>
                <a:spcPct val="120000"/>
              </a:lnSpc>
              <a:spcBef>
                <a:spcPts val="0"/>
              </a:spcBef>
              <a:buNone/>
            </a:pPr>
            <a:r>
              <a:rPr lang="ja-JP" altLang="en-US" sz="2400" dirty="0"/>
              <a:t>操作性についての意見</a:t>
            </a:r>
            <a:endParaRPr lang="en-US" altLang="ja-JP" sz="2400" dirty="0"/>
          </a:p>
          <a:p>
            <a:pPr marL="611550" indent="-457200">
              <a:lnSpc>
                <a:spcPct val="120000"/>
              </a:lnSpc>
              <a:spcBef>
                <a:spcPts val="0"/>
              </a:spcBef>
            </a:pPr>
            <a:r>
              <a:rPr lang="ja-JP" altLang="en-US" sz="2000" dirty="0"/>
              <a:t>デザインが</a:t>
            </a:r>
            <a:r>
              <a:rPr lang="ja-JP" altLang="en-US" sz="2000" dirty="0" smtClean="0"/>
              <a:t>見やすい</a:t>
            </a:r>
            <a:r>
              <a:rPr lang="en-US" altLang="ja-JP" sz="2000" dirty="0" smtClean="0"/>
              <a:t>		           27</a:t>
            </a:r>
            <a:r>
              <a:rPr lang="ja-JP" altLang="en-US" sz="2000" dirty="0" smtClean="0"/>
              <a:t>件</a:t>
            </a:r>
            <a:endParaRPr lang="en-US" altLang="ja-JP" sz="2000" dirty="0"/>
          </a:p>
          <a:p>
            <a:pPr marL="611550" indent="-457200">
              <a:lnSpc>
                <a:spcPct val="120000"/>
              </a:lnSpc>
              <a:spcBef>
                <a:spcPts val="0"/>
              </a:spcBef>
            </a:pPr>
            <a:r>
              <a:rPr lang="ja-JP" altLang="en-US" sz="2000" dirty="0"/>
              <a:t>画面上に説明が少なく</a:t>
            </a:r>
            <a:r>
              <a:rPr lang="ja-JP" altLang="en-US" sz="2000" dirty="0" smtClean="0"/>
              <a:t>わかりにくい</a:t>
            </a:r>
            <a:r>
              <a:rPr lang="en-US" altLang="ja-JP" sz="2000" dirty="0" smtClean="0"/>
              <a:t>	6</a:t>
            </a:r>
            <a:r>
              <a:rPr lang="ja-JP" altLang="en-US" sz="2000" dirty="0" smtClean="0"/>
              <a:t>件</a:t>
            </a:r>
            <a:endParaRPr lang="en-US" altLang="ja-JP" sz="2000" dirty="0"/>
          </a:p>
          <a:p>
            <a:pPr marL="611550" indent="-457200">
              <a:lnSpc>
                <a:spcPct val="120000"/>
              </a:lnSpc>
              <a:spcBef>
                <a:spcPts val="0"/>
              </a:spcBef>
            </a:pPr>
            <a:endParaRPr lang="en-US" altLang="ja-JP" sz="2000" dirty="0"/>
          </a:p>
          <a:p>
            <a:pPr marL="154350" indent="0">
              <a:lnSpc>
                <a:spcPct val="120000"/>
              </a:lnSpc>
              <a:spcBef>
                <a:spcPts val="0"/>
              </a:spcBef>
              <a:buNone/>
            </a:pPr>
            <a:endParaRPr lang="en-US" altLang="ja-JP" sz="2000" dirty="0"/>
          </a:p>
          <a:p>
            <a:pPr marL="154350" indent="0">
              <a:lnSpc>
                <a:spcPct val="120000"/>
              </a:lnSpc>
              <a:spcBef>
                <a:spcPts val="0"/>
              </a:spcBef>
              <a:buNone/>
            </a:pPr>
            <a:r>
              <a:rPr lang="ja-JP" altLang="en-US" sz="2000" dirty="0"/>
              <a:t>以上の結果から、</a:t>
            </a:r>
            <a:endParaRPr lang="en-US" altLang="ja-JP" sz="2000" dirty="0"/>
          </a:p>
          <a:p>
            <a:pPr marL="154350" indent="0">
              <a:lnSpc>
                <a:spcPct val="120000"/>
              </a:lnSpc>
              <a:spcBef>
                <a:spcPts val="0"/>
              </a:spcBef>
              <a:buNone/>
            </a:pPr>
            <a:r>
              <a:rPr lang="en-US" altLang="ja-JP" sz="2000" b="1" dirty="0">
                <a:solidFill>
                  <a:schemeClr val="accent6">
                    <a:lumMod val="75000"/>
                  </a:schemeClr>
                </a:solidFill>
              </a:rPr>
              <a:t>    </a:t>
            </a:r>
            <a:r>
              <a:rPr lang="ja-JP" altLang="en-US" sz="2000" b="1" dirty="0">
                <a:solidFill>
                  <a:schemeClr val="accent6">
                    <a:lumMod val="75000"/>
                  </a:schemeClr>
                </a:solidFill>
              </a:rPr>
              <a:t>アイコンの画像を変える必要はなく、ヘルプ機能の充実が必要</a:t>
            </a:r>
            <a:r>
              <a:rPr lang="en-US" altLang="ja-JP" sz="2000" b="1" dirty="0">
                <a:solidFill>
                  <a:schemeClr val="accent6">
                    <a:lumMod val="75000"/>
                  </a:schemeClr>
                </a:solidFill>
              </a:rPr>
              <a:t>							</a:t>
            </a:r>
            <a:endParaRPr lang="en-US" altLang="ja-JP" sz="2000" dirty="0"/>
          </a:p>
        </p:txBody>
      </p:sp>
    </p:spTree>
    <p:extLst>
      <p:ext uri="{BB962C8B-B14F-4D97-AF65-F5344CB8AC3E}">
        <p14:creationId xmlns:p14="http://schemas.microsoft.com/office/powerpoint/2010/main" val="22556740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発表の流れ</a:t>
            </a:r>
            <a:endParaRPr kumimoji="1" lang="ja-JP" altLang="en-US" dirty="0"/>
          </a:p>
        </p:txBody>
      </p:sp>
      <p:sp>
        <p:nvSpPr>
          <p:cNvPr id="3" name="コンテンツ プレースホルダー 2"/>
          <p:cNvSpPr>
            <a:spLocks noGrp="1"/>
          </p:cNvSpPr>
          <p:nvPr>
            <p:ph idx="1"/>
          </p:nvPr>
        </p:nvSpPr>
        <p:spPr/>
        <p:txBody>
          <a:bodyPr>
            <a:normAutofit fontScale="62500" lnSpcReduction="20000"/>
          </a:bodyPr>
          <a:lstStyle/>
          <a:p>
            <a:pPr marL="514350" indent="-360000">
              <a:lnSpc>
                <a:spcPct val="120000"/>
              </a:lnSpc>
              <a:buAutoNum type="arabicPeriod"/>
            </a:pPr>
            <a:r>
              <a:rPr kumimoji="1" lang="ja-JP" altLang="en-US" dirty="0" smtClean="0"/>
              <a:t>背景と目的</a:t>
            </a:r>
            <a:endParaRPr kumimoji="1" lang="en-US" altLang="ja-JP" dirty="0" smtClean="0"/>
          </a:p>
          <a:p>
            <a:pPr marL="514350" indent="-360000">
              <a:lnSpc>
                <a:spcPct val="120000"/>
              </a:lnSpc>
              <a:buAutoNum type="arabicPeriod"/>
            </a:pPr>
            <a:r>
              <a:rPr lang="ja-JP" altLang="en-US" dirty="0"/>
              <a:t>本研究</a:t>
            </a:r>
            <a:r>
              <a:rPr lang="ja-JP" altLang="en-US" dirty="0" smtClean="0"/>
              <a:t>で</a:t>
            </a:r>
            <a:r>
              <a:rPr lang="ja-JP" altLang="en-US" dirty="0"/>
              <a:t>提案</a:t>
            </a:r>
            <a:r>
              <a:rPr lang="ja-JP" altLang="en-US" dirty="0" smtClean="0"/>
              <a:t>する個人学習システム</a:t>
            </a:r>
            <a:endParaRPr lang="en-US" altLang="ja-JP" dirty="0" smtClean="0"/>
          </a:p>
          <a:p>
            <a:pPr marL="1011600" lvl="1" indent="-457200">
              <a:lnSpc>
                <a:spcPct val="120000"/>
              </a:lnSpc>
            </a:pPr>
            <a:r>
              <a:rPr lang="en-US" altLang="ja-JP" dirty="0" smtClean="0"/>
              <a:t>UI</a:t>
            </a:r>
          </a:p>
          <a:p>
            <a:pPr marL="1011600" lvl="1" indent="-457200">
              <a:lnSpc>
                <a:spcPct val="120000"/>
              </a:lnSpc>
            </a:pPr>
            <a:r>
              <a:rPr lang="ja-JP" altLang="en-US" dirty="0" smtClean="0"/>
              <a:t>判定システム（</a:t>
            </a:r>
            <a:r>
              <a:rPr lang="en-US" altLang="ja-JP" dirty="0" smtClean="0"/>
              <a:t>Ruby</a:t>
            </a:r>
            <a:r>
              <a:rPr lang="ja-JP" altLang="en-US" dirty="0" smtClean="0"/>
              <a:t>）</a:t>
            </a:r>
            <a:endParaRPr lang="en-US" altLang="ja-JP" dirty="0" smtClean="0"/>
          </a:p>
          <a:p>
            <a:pPr marL="1011600" lvl="1" indent="-457200">
              <a:lnSpc>
                <a:spcPct val="120000"/>
              </a:lnSpc>
            </a:pPr>
            <a:r>
              <a:rPr lang="ja-JP" altLang="en-US" dirty="0" smtClean="0"/>
              <a:t>汎用</a:t>
            </a:r>
            <a:r>
              <a:rPr lang="ja-JP" altLang="en-US" dirty="0"/>
              <a:t>学習システム（</a:t>
            </a:r>
            <a:r>
              <a:rPr lang="en-US" altLang="ja-JP" dirty="0"/>
              <a:t>Moodle</a:t>
            </a:r>
            <a:r>
              <a:rPr lang="ja-JP" altLang="en-US" dirty="0" smtClean="0"/>
              <a:t>）</a:t>
            </a:r>
            <a:endParaRPr lang="en-US" altLang="ja-JP" dirty="0" smtClean="0"/>
          </a:p>
          <a:p>
            <a:pPr marL="514350" indent="-360000">
              <a:lnSpc>
                <a:spcPct val="120000"/>
              </a:lnSpc>
              <a:buAutoNum type="arabicPeriod"/>
            </a:pPr>
            <a:r>
              <a:rPr lang="ja-JP" altLang="en-US" dirty="0" smtClean="0"/>
              <a:t>評価実験</a:t>
            </a:r>
            <a:endParaRPr lang="en-US" altLang="ja-JP" dirty="0" smtClean="0"/>
          </a:p>
          <a:p>
            <a:pPr marL="1011600" lvl="1" indent="-457200">
              <a:lnSpc>
                <a:spcPct val="120000"/>
              </a:lnSpc>
            </a:pPr>
            <a:r>
              <a:rPr lang="ja-JP" altLang="en-US" dirty="0"/>
              <a:t>並列処理能力の評価</a:t>
            </a:r>
            <a:r>
              <a:rPr lang="ja-JP" altLang="en-US" dirty="0" smtClean="0"/>
              <a:t>実験</a:t>
            </a:r>
            <a:endParaRPr lang="en-US" altLang="ja-JP" dirty="0" smtClean="0"/>
          </a:p>
          <a:p>
            <a:pPr marL="1011600" lvl="1" indent="-457200">
              <a:lnSpc>
                <a:spcPct val="120000"/>
              </a:lnSpc>
            </a:pPr>
            <a:r>
              <a:rPr lang="ja-JP" altLang="en-US" dirty="0" smtClean="0"/>
              <a:t>ユーザーによる評価</a:t>
            </a:r>
            <a:endParaRPr lang="en-US" altLang="ja-JP" dirty="0" smtClean="0"/>
          </a:p>
          <a:p>
            <a:pPr marL="514350" indent="-360000">
              <a:lnSpc>
                <a:spcPct val="120000"/>
              </a:lnSpc>
              <a:buAutoNum type="arabicPeriod"/>
            </a:pPr>
            <a:r>
              <a:rPr kumimoji="1" lang="ja-JP" altLang="en-US" b="1" dirty="0" smtClean="0">
                <a:solidFill>
                  <a:schemeClr val="accent6">
                    <a:lumMod val="75000"/>
                  </a:schemeClr>
                </a:solidFill>
              </a:rPr>
              <a:t>まとめ</a:t>
            </a:r>
            <a:endParaRPr kumimoji="1" lang="ja-JP" altLang="en-US" b="1" dirty="0">
              <a:solidFill>
                <a:schemeClr val="accent6">
                  <a:lumMod val="75000"/>
                </a:schemeClr>
              </a:solidFill>
            </a:endParaRPr>
          </a:p>
        </p:txBody>
      </p:sp>
    </p:spTree>
    <p:extLst>
      <p:ext uri="{BB962C8B-B14F-4D97-AF65-F5344CB8AC3E}">
        <p14:creationId xmlns:p14="http://schemas.microsoft.com/office/powerpoint/2010/main" val="384970191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324802" y="1491630"/>
            <a:ext cx="8494396" cy="3394472"/>
          </a:xfrm>
        </p:spPr>
        <p:txBody>
          <a:bodyPr>
            <a:normAutofit/>
          </a:bodyPr>
          <a:lstStyle/>
          <a:p>
            <a:pPr>
              <a:lnSpc>
                <a:spcPct val="120000"/>
              </a:lnSpc>
            </a:pPr>
            <a:r>
              <a:rPr lang="ja-JP" altLang="en-US" sz="2500" dirty="0"/>
              <a:t>基礎学習から構築演習までを一貫して行える環境の</a:t>
            </a:r>
            <a:r>
              <a:rPr lang="ja-JP" altLang="en-US" sz="2500" dirty="0" smtClean="0"/>
              <a:t>構築</a:t>
            </a:r>
            <a:endParaRPr lang="en-US" altLang="ja-JP" sz="2500" dirty="0"/>
          </a:p>
          <a:p>
            <a:pPr>
              <a:lnSpc>
                <a:spcPct val="120000"/>
              </a:lnSpc>
            </a:pPr>
            <a:r>
              <a:rPr lang="ja-JP" altLang="en-US" sz="2500" dirty="0"/>
              <a:t>独自</a:t>
            </a:r>
            <a:r>
              <a:rPr lang="ja-JP" altLang="en-US" sz="2500"/>
              <a:t>の</a:t>
            </a:r>
            <a:r>
              <a:rPr lang="ja-JP" altLang="en-US" sz="2500" smtClean="0"/>
              <a:t>判定システムを</a:t>
            </a:r>
            <a:r>
              <a:rPr lang="ja-JP" altLang="en-US" sz="2500" dirty="0"/>
              <a:t>用いること</a:t>
            </a:r>
            <a:r>
              <a:rPr lang="ja-JP" altLang="en-US" sz="2500" dirty="0" smtClean="0"/>
              <a:t>で応答時間とスループットが大幅に改善</a:t>
            </a:r>
            <a:endParaRPr lang="en-US" altLang="ja-JP" sz="2500" dirty="0"/>
          </a:p>
          <a:p>
            <a:pPr>
              <a:lnSpc>
                <a:spcPct val="120000"/>
              </a:lnSpc>
            </a:pPr>
            <a:r>
              <a:rPr lang="en-US" altLang="ja-JP" sz="2500" dirty="0"/>
              <a:t>UI</a:t>
            </a:r>
            <a:r>
              <a:rPr lang="ja-JP" altLang="en-US" sz="2500" dirty="0" smtClean="0"/>
              <a:t>を改善し、ユーザーにとって使いやすいか調査</a:t>
            </a:r>
            <a:endParaRPr lang="en-US" altLang="ja-JP" sz="2500" dirty="0" smtClean="0"/>
          </a:p>
        </p:txBody>
      </p:sp>
    </p:spTree>
    <p:extLst>
      <p:ext uri="{BB962C8B-B14F-4D97-AF65-F5344CB8AC3E}">
        <p14:creationId xmlns:p14="http://schemas.microsoft.com/office/powerpoint/2010/main" val="47184846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a:t>
            </a:r>
            <a:endParaRPr kumimoji="1" lang="ja-JP" altLang="en-US" dirty="0"/>
          </a:p>
        </p:txBody>
      </p:sp>
      <p:sp>
        <p:nvSpPr>
          <p:cNvPr id="3" name="コンテンツ プレースホルダー 2"/>
          <p:cNvSpPr>
            <a:spLocks noGrp="1"/>
          </p:cNvSpPr>
          <p:nvPr>
            <p:ph idx="1"/>
          </p:nvPr>
        </p:nvSpPr>
        <p:spPr>
          <a:xfrm>
            <a:off x="251520" y="1200151"/>
            <a:ext cx="8784976" cy="3394472"/>
          </a:xfrm>
        </p:spPr>
        <p:txBody>
          <a:bodyPr>
            <a:normAutofit/>
          </a:bodyPr>
          <a:lstStyle/>
          <a:p>
            <a:pPr>
              <a:lnSpc>
                <a:spcPct val="150000"/>
              </a:lnSpc>
            </a:pPr>
            <a:r>
              <a:rPr lang="ja-JP" altLang="en-US" sz="2400" dirty="0"/>
              <a:t>ネットワーク層だけでなく、データリンク層やアプリケーション層の処理も組み込む</a:t>
            </a:r>
            <a:endParaRPr lang="en-US" altLang="ja-JP" sz="2400" dirty="0"/>
          </a:p>
          <a:p>
            <a:pPr>
              <a:lnSpc>
                <a:spcPct val="150000"/>
              </a:lnSpc>
            </a:pPr>
            <a:r>
              <a:rPr lang="ja-JP" altLang="en-US" sz="2400" dirty="0" smtClean="0"/>
              <a:t>判定システムの</a:t>
            </a:r>
            <a:r>
              <a:rPr lang="ja-JP" altLang="en-US" sz="2400" dirty="0"/>
              <a:t>マルチスレッド化</a:t>
            </a:r>
            <a:endParaRPr lang="en-US" altLang="ja-JP" sz="2400" dirty="0"/>
          </a:p>
          <a:p>
            <a:pPr>
              <a:lnSpc>
                <a:spcPct val="150000"/>
              </a:lnSpc>
            </a:pPr>
            <a:r>
              <a:rPr lang="en-US" altLang="ja-JP" sz="2400" dirty="0"/>
              <a:t>Moodle</a:t>
            </a:r>
            <a:r>
              <a:rPr lang="ja-JP" altLang="en-US" sz="2400" dirty="0"/>
              <a:t>とのさらなる機能</a:t>
            </a:r>
            <a:r>
              <a:rPr lang="ja-JP" altLang="en-US" sz="2400" dirty="0" smtClean="0"/>
              <a:t>連携</a:t>
            </a:r>
            <a:endParaRPr lang="en-US" altLang="ja-JP" sz="2400" dirty="0" smtClean="0"/>
          </a:p>
          <a:p>
            <a:pPr>
              <a:lnSpc>
                <a:spcPct val="150000"/>
              </a:lnSpc>
            </a:pPr>
            <a:r>
              <a:rPr lang="en-US" altLang="ja-JP" sz="2400" dirty="0" smtClean="0"/>
              <a:t>UI</a:t>
            </a:r>
            <a:r>
              <a:rPr lang="ja-JP" altLang="en-US" sz="2400" dirty="0" smtClean="0"/>
              <a:t>の改善</a:t>
            </a:r>
            <a:endParaRPr lang="en-US" altLang="ja-JP" sz="2400" dirty="0"/>
          </a:p>
        </p:txBody>
      </p:sp>
    </p:spTree>
    <p:extLst>
      <p:ext uri="{BB962C8B-B14F-4D97-AF65-F5344CB8AC3E}">
        <p14:creationId xmlns:p14="http://schemas.microsoft.com/office/powerpoint/2010/main" val="137728857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参考文献</a:t>
            </a:r>
            <a:endParaRPr kumimoji="1" lang="ja-JP" altLang="en-US" dirty="0"/>
          </a:p>
        </p:txBody>
      </p:sp>
      <p:sp>
        <p:nvSpPr>
          <p:cNvPr id="3" name="コンテンツ プレースホルダー 2"/>
          <p:cNvSpPr>
            <a:spLocks noGrp="1"/>
          </p:cNvSpPr>
          <p:nvPr>
            <p:ph idx="1"/>
          </p:nvPr>
        </p:nvSpPr>
        <p:spPr>
          <a:xfrm>
            <a:off x="457200" y="1200150"/>
            <a:ext cx="8229600" cy="3675855"/>
          </a:xfrm>
        </p:spPr>
        <p:txBody>
          <a:bodyPr>
            <a:normAutofit/>
          </a:bodyPr>
          <a:lstStyle/>
          <a:p>
            <a:pPr marL="357188" indent="-357188">
              <a:buNone/>
            </a:pPr>
            <a:r>
              <a:rPr lang="en-US" altLang="ja-JP" sz="1600" dirty="0"/>
              <a:t>[1]  </a:t>
            </a:r>
            <a:r>
              <a:rPr lang="ja-JP" altLang="en-US" sz="1600" dirty="0"/>
              <a:t>孫一</a:t>
            </a:r>
            <a:r>
              <a:rPr lang="en-US" altLang="ja-JP" sz="1600" dirty="0"/>
              <a:t>, </a:t>
            </a:r>
            <a:r>
              <a:rPr lang="ja-JP" altLang="en-US" sz="1600" dirty="0"/>
              <a:t>清光英成</a:t>
            </a:r>
            <a:r>
              <a:rPr lang="en-US" altLang="ja-JP" sz="1600" dirty="0"/>
              <a:t>, </a:t>
            </a:r>
            <a:r>
              <a:rPr lang="ja-JP" altLang="en-US" sz="1600" dirty="0"/>
              <a:t>柏木治美</a:t>
            </a:r>
            <a:r>
              <a:rPr lang="en-US" altLang="ja-JP" sz="1600" dirty="0"/>
              <a:t>, </a:t>
            </a:r>
            <a:r>
              <a:rPr lang="ja-JP" altLang="en-US" sz="1600" dirty="0"/>
              <a:t>康敏</a:t>
            </a:r>
            <a:r>
              <a:rPr lang="en-US" altLang="ja-JP" sz="1600" dirty="0"/>
              <a:t>, </a:t>
            </a:r>
            <a:r>
              <a:rPr lang="ja-JP" altLang="en-US" sz="1600" dirty="0"/>
              <a:t>大月一弘</a:t>
            </a:r>
            <a:r>
              <a:rPr lang="en-US" altLang="ja-JP" sz="1600" dirty="0"/>
              <a:t>, ”</a:t>
            </a:r>
            <a:r>
              <a:rPr lang="ja-JP" altLang="en-US" sz="1600" dirty="0"/>
              <a:t>ネットワーク技術学習のためのネッ トワーク図自動作成機構の試作”</a:t>
            </a:r>
            <a:r>
              <a:rPr lang="en-US" altLang="ja-JP" sz="1600" dirty="0"/>
              <a:t>, pp.79-83, 2014/1/11</a:t>
            </a:r>
            <a:r>
              <a:rPr lang="en-US" altLang="ja-JP" sz="1600" dirty="0" smtClean="0"/>
              <a:t>. </a:t>
            </a:r>
            <a:endParaRPr lang="ja-JP" altLang="en-US" sz="1600" dirty="0"/>
          </a:p>
          <a:p>
            <a:pPr marL="357188" indent="-357188">
              <a:buNone/>
            </a:pPr>
            <a:r>
              <a:rPr lang="en-US" altLang="ja-JP" sz="1600" dirty="0"/>
              <a:t>[2]  </a:t>
            </a:r>
            <a:r>
              <a:rPr lang="ja-JP" altLang="en-US" sz="1600" dirty="0"/>
              <a:t>北澤友基</a:t>
            </a:r>
            <a:r>
              <a:rPr lang="en-US" altLang="ja-JP" sz="1600" dirty="0"/>
              <a:t>, </a:t>
            </a:r>
            <a:r>
              <a:rPr lang="ja-JP" altLang="en-US" sz="1600" dirty="0"/>
              <a:t>井口信和</a:t>
            </a:r>
            <a:r>
              <a:rPr lang="en-US" altLang="ja-JP" sz="1600" dirty="0"/>
              <a:t>, ”</a:t>
            </a:r>
            <a:r>
              <a:rPr lang="ja-JP" altLang="en-US" sz="1600" dirty="0"/>
              <a:t>クラウト</a:t>
            </a:r>
            <a:r>
              <a:rPr lang="ja-JP" altLang="en-US" sz="1600" dirty="0" err="1"/>
              <a:t>゙</a:t>
            </a:r>
            <a:r>
              <a:rPr lang="ja-JP" altLang="en-US" sz="1600" dirty="0"/>
              <a:t>環境を利用した </a:t>
            </a:r>
            <a:r>
              <a:rPr lang="en-US" altLang="ja-JP" sz="1600" dirty="0"/>
              <a:t>IP </a:t>
            </a:r>
            <a:r>
              <a:rPr lang="ja-JP" altLang="en-US" sz="1600" dirty="0"/>
              <a:t>ネットワーク構築演習支援シス テムの開発”</a:t>
            </a:r>
            <a:r>
              <a:rPr lang="en-US" altLang="ja-JP" sz="1600" dirty="0"/>
              <a:t>, </a:t>
            </a:r>
            <a:r>
              <a:rPr lang="ja-JP" altLang="en-US" sz="1600" dirty="0"/>
              <a:t>情報処理学会第 </a:t>
            </a:r>
            <a:r>
              <a:rPr lang="en-US" altLang="ja-JP" sz="1600" dirty="0"/>
              <a:t>74 </a:t>
            </a:r>
            <a:r>
              <a:rPr lang="ja-JP" altLang="en-US" sz="1600" dirty="0"/>
              <a:t>回全国大会講演論文集</a:t>
            </a:r>
            <a:r>
              <a:rPr lang="en-US" altLang="ja-JP" sz="1600" dirty="0"/>
              <a:t>, pp.891-892, 2012/5/26</a:t>
            </a:r>
            <a:r>
              <a:rPr lang="en-US" altLang="ja-JP" sz="1600" dirty="0" smtClean="0"/>
              <a:t>. </a:t>
            </a:r>
            <a:endParaRPr lang="ja-JP" altLang="en-US" sz="1600" dirty="0"/>
          </a:p>
          <a:p>
            <a:pPr marL="357188" indent="-357188">
              <a:buNone/>
            </a:pPr>
            <a:r>
              <a:rPr lang="en-US" altLang="ja-JP" sz="1600" dirty="0"/>
              <a:t>[3]  </a:t>
            </a:r>
            <a:r>
              <a:rPr lang="ja-JP" altLang="en-US" sz="1600" dirty="0"/>
              <a:t>舛賀計彦</a:t>
            </a:r>
            <a:r>
              <a:rPr lang="en-US" altLang="ja-JP" sz="1600" dirty="0"/>
              <a:t>, </a:t>
            </a:r>
            <a:r>
              <a:rPr lang="ja-JP" altLang="en-US" sz="1600" dirty="0"/>
              <a:t>早川諒</a:t>
            </a:r>
            <a:r>
              <a:rPr lang="en-US" altLang="ja-JP" sz="1600" dirty="0"/>
              <a:t>, </a:t>
            </a:r>
            <a:r>
              <a:rPr lang="ja-JP" altLang="en-US" sz="1600" dirty="0"/>
              <a:t>井口信和</a:t>
            </a:r>
            <a:r>
              <a:rPr lang="en-US" altLang="ja-JP" sz="1600" dirty="0"/>
              <a:t>, ”IP </a:t>
            </a:r>
            <a:r>
              <a:rPr lang="ja-JP" altLang="en-US" sz="1600" dirty="0"/>
              <a:t>ネットワーク構築演習支援システムにおける</a:t>
            </a:r>
            <a:r>
              <a:rPr lang="ja-JP" altLang="en-US" sz="1600" dirty="0" smtClean="0"/>
              <a:t>擬似</a:t>
            </a:r>
            <a:r>
              <a:rPr lang="ja-JP" altLang="en-US" sz="1600" dirty="0"/>
              <a:t>学習者機能の開発”</a:t>
            </a:r>
            <a:r>
              <a:rPr lang="en-US" altLang="ja-JP" sz="1600" dirty="0"/>
              <a:t>, 2015 </a:t>
            </a:r>
            <a:r>
              <a:rPr lang="ja-JP" altLang="en-US" sz="1600" dirty="0"/>
              <a:t>年度情報処理学会関西</a:t>
            </a:r>
            <a:r>
              <a:rPr lang="ja-JP" altLang="en-US" sz="1600" dirty="0" err="1"/>
              <a:t>支部支部</a:t>
            </a:r>
            <a:r>
              <a:rPr lang="ja-JP" altLang="en-US" sz="1600" dirty="0"/>
              <a:t>大会</a:t>
            </a:r>
            <a:r>
              <a:rPr lang="en-US" altLang="ja-JP" sz="1600" dirty="0"/>
              <a:t>. </a:t>
            </a:r>
            <a:endParaRPr lang="ja-JP" altLang="en-US" sz="1600" dirty="0"/>
          </a:p>
          <a:p>
            <a:pPr marL="357188" indent="-357188">
              <a:buNone/>
            </a:pPr>
            <a:r>
              <a:rPr lang="en-US" altLang="ja-JP" sz="1600" dirty="0"/>
              <a:t>[4]  </a:t>
            </a:r>
            <a:r>
              <a:rPr lang="ja-JP" altLang="en-US" sz="1600" dirty="0"/>
              <a:t>河野歩磨</a:t>
            </a:r>
            <a:r>
              <a:rPr lang="en-US" altLang="ja-JP" sz="1600" dirty="0"/>
              <a:t>, </a:t>
            </a:r>
            <a:r>
              <a:rPr lang="ja-JP" altLang="en-US" sz="1600" dirty="0"/>
              <a:t>鈴木大雅</a:t>
            </a:r>
            <a:r>
              <a:rPr lang="en-US" altLang="ja-JP" sz="1600" dirty="0"/>
              <a:t>, </a:t>
            </a:r>
            <a:r>
              <a:rPr lang="ja-JP" altLang="en-US" sz="1600" dirty="0"/>
              <a:t>永濱裕太</a:t>
            </a:r>
            <a:r>
              <a:rPr lang="en-US" altLang="ja-JP" sz="1600" dirty="0"/>
              <a:t>, ”</a:t>
            </a:r>
            <a:r>
              <a:rPr lang="ja-JP" altLang="en-US" sz="1600" dirty="0"/>
              <a:t>汎用学習管理システムと連動</a:t>
            </a:r>
            <a:r>
              <a:rPr lang="ja-JP" altLang="en-US" sz="1600" dirty="0" smtClean="0"/>
              <a:t>する</a:t>
            </a:r>
            <a:r>
              <a:rPr lang="en-US" altLang="ja-JP" sz="1600" dirty="0" smtClean="0"/>
              <a:t>IP</a:t>
            </a:r>
            <a:r>
              <a:rPr lang="ja-JP" altLang="en-US" sz="1600" dirty="0" smtClean="0"/>
              <a:t>技術</a:t>
            </a:r>
            <a:r>
              <a:rPr lang="ja-JP" altLang="en-US" sz="1600" dirty="0"/>
              <a:t>学習</a:t>
            </a:r>
            <a:r>
              <a:rPr lang="ja-JP" altLang="en-US" sz="1600" dirty="0" smtClean="0"/>
              <a:t>支援</a:t>
            </a:r>
            <a:r>
              <a:rPr lang="ja-JP" altLang="en-US" sz="1600" dirty="0"/>
              <a:t>機能の提案</a:t>
            </a:r>
            <a:r>
              <a:rPr lang="ja-JP" altLang="en-US" sz="1600" dirty="0" smtClean="0"/>
              <a:t>”</a:t>
            </a:r>
            <a:r>
              <a:rPr lang="en-US" altLang="ja-JP" sz="1600" dirty="0"/>
              <a:t>,</a:t>
            </a:r>
            <a:r>
              <a:rPr lang="en-US" altLang="ja-JP" sz="1600" dirty="0" smtClean="0"/>
              <a:t> </a:t>
            </a:r>
            <a:r>
              <a:rPr lang="en-US" altLang="ja-JP" sz="1600" dirty="0"/>
              <a:t>2016/9/7</a:t>
            </a:r>
            <a:r>
              <a:rPr lang="en-US" altLang="ja-JP" sz="1600" dirty="0" smtClean="0"/>
              <a:t>. </a:t>
            </a:r>
            <a:endParaRPr lang="ja-JP" altLang="en-US" sz="1600" dirty="0"/>
          </a:p>
          <a:p>
            <a:pPr marL="357188" indent="-357188">
              <a:buNone/>
            </a:pPr>
            <a:r>
              <a:rPr lang="en-US" altLang="ja-JP" sz="1600" dirty="0"/>
              <a:t>[5]  ”ns-3”, https://www.nsnam.org/, 2017/12/23. </a:t>
            </a:r>
            <a:endParaRPr lang="ja-JP" altLang="en-US" sz="1600" dirty="0"/>
          </a:p>
          <a:p>
            <a:pPr marL="357188" indent="-357188">
              <a:buNone/>
            </a:pPr>
            <a:r>
              <a:rPr lang="en-US" altLang="ja-JP" sz="1600" dirty="0"/>
              <a:t>[6]  ”Moodle - Open-source learning platform”, https://moodle.org/, 2017/12/23. </a:t>
            </a:r>
            <a:endParaRPr lang="ja-JP" altLang="en-US" sz="1600" dirty="0"/>
          </a:p>
          <a:p>
            <a:pPr marL="357188" indent="-357188">
              <a:buNone/>
            </a:pPr>
            <a:r>
              <a:rPr lang="en-US" altLang="ja-JP" sz="1600" dirty="0"/>
              <a:t>[7]  D. </a:t>
            </a:r>
            <a:r>
              <a:rPr lang="en-US" altLang="ja-JP" sz="1600" dirty="0" err="1"/>
              <a:t>Crockford</a:t>
            </a:r>
            <a:r>
              <a:rPr lang="en-US" altLang="ja-JP" sz="1600" dirty="0"/>
              <a:t>, ”The application/</a:t>
            </a:r>
            <a:r>
              <a:rPr lang="en-US" altLang="ja-JP" sz="1600" dirty="0" err="1"/>
              <a:t>json</a:t>
            </a:r>
            <a:r>
              <a:rPr lang="en-US" altLang="ja-JP" sz="1600" dirty="0"/>
              <a:t> Media Type for JavaScript Object Notation (JSON)””, RFC 4627, 2006. </a:t>
            </a:r>
            <a:endParaRPr lang="ja-JP" altLang="en-US" sz="1600" dirty="0"/>
          </a:p>
        </p:txBody>
      </p:sp>
    </p:spTree>
    <p:extLst>
      <p:ext uri="{BB962C8B-B14F-4D97-AF65-F5344CB8AC3E}">
        <p14:creationId xmlns:p14="http://schemas.microsoft.com/office/powerpoint/2010/main" val="13279682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テキスト プレースホルダー 2"/>
          <p:cNvSpPr>
            <a:spLocks noGrp="1"/>
          </p:cNvSpPr>
          <p:nvPr>
            <p:ph type="body" sz="half" idx="1"/>
          </p:nvPr>
        </p:nvSpPr>
        <p:spPr/>
        <p:txBody>
          <a:bodyPr/>
          <a:lstStyle/>
          <a:p>
            <a:endParaRPr kumimoji="1" lang="ja-JP" altLang="en-US"/>
          </a:p>
        </p:txBody>
      </p:sp>
    </p:spTree>
    <p:extLst>
      <p:ext uri="{BB962C8B-B14F-4D97-AF65-F5344CB8AC3E}">
        <p14:creationId xmlns:p14="http://schemas.microsoft.com/office/powerpoint/2010/main" val="1759938257"/>
      </p:ext>
    </p:extLst>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テキスト プレースホルダー 2"/>
          <p:cNvSpPr>
            <a:spLocks noGrp="1"/>
          </p:cNvSpPr>
          <p:nvPr>
            <p:ph type="body" sz="half" idx="1"/>
          </p:nvPr>
        </p:nvSpPr>
        <p:spPr/>
        <p:txBody>
          <a:bodyPr/>
          <a:lstStyle/>
          <a:p>
            <a:endParaRPr kumimoji="1" lang="ja-JP" altLang="en-US"/>
          </a:p>
        </p:txBody>
      </p:sp>
    </p:spTree>
    <p:extLst>
      <p:ext uri="{BB962C8B-B14F-4D97-AF65-F5344CB8AC3E}">
        <p14:creationId xmlns:p14="http://schemas.microsoft.com/office/powerpoint/2010/main" val="2039592044"/>
      </p:ext>
    </p:extLst>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テキスト プレースホルダー 2"/>
          <p:cNvSpPr>
            <a:spLocks noGrp="1"/>
          </p:cNvSpPr>
          <p:nvPr>
            <p:ph type="body" sz="half" idx="1"/>
          </p:nvPr>
        </p:nvSpPr>
        <p:spPr/>
        <p:txBody>
          <a:bodyPr/>
          <a:lstStyle/>
          <a:p>
            <a:endParaRPr kumimoji="1" lang="ja-JP" altLang="en-US"/>
          </a:p>
        </p:txBody>
      </p:sp>
    </p:spTree>
    <p:extLst>
      <p:ext uri="{BB962C8B-B14F-4D97-AF65-F5344CB8AC3E}">
        <p14:creationId xmlns:p14="http://schemas.microsoft.com/office/powerpoint/2010/main" val="391184334"/>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b="1" dirty="0" smtClean="0">
                <a:latin typeface="MS Gothic" charset="-128"/>
                <a:ea typeface="MS Gothic" charset="-128"/>
                <a:cs typeface="MS Gothic" charset="-128"/>
              </a:rPr>
              <a:t>研究背景</a:t>
            </a:r>
            <a:endParaRPr kumimoji="1" lang="ja-JP" altLang="en-US" b="1" dirty="0">
              <a:latin typeface="MS Gothic" charset="-128"/>
              <a:ea typeface="MS Gothic" charset="-128"/>
              <a:cs typeface="MS Gothic" charset="-128"/>
            </a:endParaRPr>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1844927854"/>
              </p:ext>
            </p:extLst>
          </p:nvPr>
        </p:nvGraphicFramePr>
        <p:xfrm>
          <a:off x="1002542" y="2502221"/>
          <a:ext cx="1955042" cy="7393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図形グループ 7"/>
          <p:cNvGrpSpPr/>
          <p:nvPr/>
        </p:nvGrpSpPr>
        <p:grpSpPr>
          <a:xfrm>
            <a:off x="2707379" y="2502332"/>
            <a:ext cx="1848125" cy="739250"/>
            <a:chOff x="0" y="147"/>
            <a:chExt cx="2464167" cy="985667"/>
          </a:xfrm>
        </p:grpSpPr>
        <p:sp>
          <p:nvSpPr>
            <p:cNvPr id="9" name="山形 8"/>
            <p:cNvSpPr/>
            <p:nvPr/>
          </p:nvSpPr>
          <p:spPr>
            <a:xfrm>
              <a:off x="0" y="147"/>
              <a:ext cx="2464167" cy="985667"/>
            </a:xfrm>
            <a:prstGeom prst="chevron">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 name="山形 4"/>
            <p:cNvSpPr/>
            <p:nvPr/>
          </p:nvSpPr>
          <p:spPr>
            <a:xfrm>
              <a:off x="492834" y="147"/>
              <a:ext cx="1478500" cy="9856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955" tIns="10478" rIns="0" bIns="10478" numCol="1" spcCol="1270" anchor="ctr" anchorCtr="0">
              <a:noAutofit/>
            </a:bodyPr>
            <a:lstStyle/>
            <a:p>
              <a:pPr algn="ctr" defTabSz="733425">
                <a:lnSpc>
                  <a:spcPct val="90000"/>
                </a:lnSpc>
                <a:spcBef>
                  <a:spcPct val="0"/>
                </a:spcBef>
                <a:spcAft>
                  <a:spcPct val="35000"/>
                </a:spcAft>
              </a:pPr>
              <a:r>
                <a:rPr lang="ja-JP" altLang="en-US" sz="1650" dirty="0">
                  <a:solidFill>
                    <a:prstClr val="white"/>
                  </a:solidFill>
                </a:rPr>
                <a:t>基本学習</a:t>
              </a:r>
            </a:p>
          </p:txBody>
        </p:sp>
      </p:grpSp>
      <p:grpSp>
        <p:nvGrpSpPr>
          <p:cNvPr id="11" name="図形グループ 10"/>
          <p:cNvGrpSpPr/>
          <p:nvPr/>
        </p:nvGrpSpPr>
        <p:grpSpPr>
          <a:xfrm>
            <a:off x="4412216" y="2502221"/>
            <a:ext cx="1848125" cy="739250"/>
            <a:chOff x="0" y="147"/>
            <a:chExt cx="2464167" cy="985667"/>
          </a:xfrm>
        </p:grpSpPr>
        <p:sp>
          <p:nvSpPr>
            <p:cNvPr id="12" name="山形 11"/>
            <p:cNvSpPr/>
            <p:nvPr/>
          </p:nvSpPr>
          <p:spPr>
            <a:xfrm>
              <a:off x="0" y="147"/>
              <a:ext cx="2464167" cy="985667"/>
            </a:xfrm>
            <a:prstGeom prst="chevron">
              <a:avLst/>
            </a:prstGeom>
            <a:solidFill>
              <a:schemeClr val="accent1">
                <a:lumMod val="40000"/>
                <a:lumOff val="60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ja-JP" altLang="en-US" sz="1350" dirty="0">
                <a:solidFill>
                  <a:prstClr val="white"/>
                </a:solidFill>
              </a:endParaRPr>
            </a:p>
          </p:txBody>
        </p:sp>
        <p:sp>
          <p:nvSpPr>
            <p:cNvPr id="13" name="山形 4"/>
            <p:cNvSpPr/>
            <p:nvPr/>
          </p:nvSpPr>
          <p:spPr>
            <a:xfrm>
              <a:off x="492834" y="147"/>
              <a:ext cx="1478500" cy="9856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955" tIns="10478" rIns="0" bIns="10478" numCol="1" spcCol="1270" anchor="ctr" anchorCtr="0">
              <a:noAutofit/>
            </a:bodyPr>
            <a:lstStyle/>
            <a:p>
              <a:pPr algn="ctr" defTabSz="733425">
                <a:lnSpc>
                  <a:spcPct val="90000"/>
                </a:lnSpc>
                <a:spcBef>
                  <a:spcPct val="0"/>
                </a:spcBef>
                <a:spcAft>
                  <a:spcPct val="35000"/>
                </a:spcAft>
              </a:pPr>
              <a:r>
                <a:rPr lang="ja-JP" altLang="en-US" sz="1650" dirty="0">
                  <a:solidFill>
                    <a:prstClr val="white"/>
                  </a:solidFill>
                </a:rPr>
                <a:t>実践学習</a:t>
              </a:r>
            </a:p>
          </p:txBody>
        </p:sp>
      </p:grpSp>
      <p:grpSp>
        <p:nvGrpSpPr>
          <p:cNvPr id="14" name="図形グループ 13"/>
          <p:cNvGrpSpPr/>
          <p:nvPr/>
        </p:nvGrpSpPr>
        <p:grpSpPr>
          <a:xfrm>
            <a:off x="3865163" y="1893582"/>
            <a:ext cx="4237438" cy="1347889"/>
            <a:chOff x="492834" y="147"/>
            <a:chExt cx="5649917" cy="1797185"/>
          </a:xfrm>
        </p:grpSpPr>
        <p:sp>
          <p:nvSpPr>
            <p:cNvPr id="15" name="山形 14"/>
            <p:cNvSpPr/>
            <p:nvPr/>
          </p:nvSpPr>
          <p:spPr>
            <a:xfrm>
              <a:off x="3515047" y="811665"/>
              <a:ext cx="2627704" cy="985667"/>
            </a:xfrm>
            <a:prstGeom prst="chevron">
              <a:avLst/>
            </a:prstGeom>
            <a:solidFill>
              <a:schemeClr val="accent1"/>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US" altLang="ja-JP" sz="1500" dirty="0">
                <a:solidFill>
                  <a:prstClr val="white"/>
                </a:solidFill>
              </a:endParaRPr>
            </a:p>
            <a:p>
              <a:r>
                <a:rPr lang="ja-JP" altLang="en-US" sz="1650" b="1" dirty="0">
                  <a:solidFill>
                    <a:prstClr val="white"/>
                  </a:solidFill>
                </a:rPr>
                <a:t>評価・採点</a:t>
              </a:r>
            </a:p>
          </p:txBody>
        </p:sp>
        <p:sp>
          <p:nvSpPr>
            <p:cNvPr id="16" name="山形 4"/>
            <p:cNvSpPr/>
            <p:nvPr/>
          </p:nvSpPr>
          <p:spPr>
            <a:xfrm>
              <a:off x="492834" y="147"/>
              <a:ext cx="1478500" cy="9856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955" tIns="10478" rIns="0" bIns="10478" numCol="1" spcCol="1270" anchor="ctr" anchorCtr="0">
              <a:noAutofit/>
            </a:bodyPr>
            <a:lstStyle/>
            <a:p>
              <a:pPr algn="ctr" defTabSz="733425">
                <a:lnSpc>
                  <a:spcPct val="90000"/>
                </a:lnSpc>
                <a:spcBef>
                  <a:spcPct val="0"/>
                </a:spcBef>
                <a:spcAft>
                  <a:spcPct val="35000"/>
                </a:spcAft>
              </a:pPr>
              <a:r>
                <a:rPr lang="ja-JP" altLang="en-US" sz="1650" dirty="0">
                  <a:solidFill>
                    <a:prstClr val="white"/>
                  </a:solidFill>
                </a:rPr>
                <a:t>用語学習</a:t>
              </a:r>
            </a:p>
          </p:txBody>
        </p:sp>
      </p:grpSp>
      <p:sp>
        <p:nvSpPr>
          <p:cNvPr id="18" name="テキスト ボックス 17"/>
          <p:cNvSpPr txBox="1"/>
          <p:nvPr/>
        </p:nvSpPr>
        <p:spPr>
          <a:xfrm>
            <a:off x="767686" y="1688911"/>
            <a:ext cx="4762842" cy="415498"/>
          </a:xfrm>
          <a:prstGeom prst="rect">
            <a:avLst/>
          </a:prstGeom>
          <a:noFill/>
        </p:spPr>
        <p:txBody>
          <a:bodyPr wrap="none" rtlCol="0">
            <a:spAutoFit/>
          </a:bodyPr>
          <a:lstStyle/>
          <a:p>
            <a:r>
              <a:rPr lang="ja-JP" altLang="en-US" sz="2100" dirty="0">
                <a:solidFill>
                  <a:prstClr val="black"/>
                </a:solidFill>
                <a:latin typeface="MS Gothic" charset="-128"/>
                <a:ea typeface="MS Gothic" charset="-128"/>
                <a:cs typeface="MS Gothic" charset="-128"/>
              </a:rPr>
              <a:t>ネットワーク技術の自己学習プロセス</a:t>
            </a:r>
          </a:p>
        </p:txBody>
      </p:sp>
      <p:pic>
        <p:nvPicPr>
          <p:cNvPr id="19" name="図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21692" y="3377214"/>
            <a:ext cx="777875" cy="1234723"/>
          </a:xfrm>
          <a:prstGeom prst="rect">
            <a:avLst/>
          </a:prstGeom>
        </p:spPr>
      </p:pic>
      <p:pic>
        <p:nvPicPr>
          <p:cNvPr id="21" name="図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57584" y="3377214"/>
            <a:ext cx="1041400" cy="1041400"/>
          </a:xfrm>
          <a:prstGeom prst="rect">
            <a:avLst/>
          </a:prstGeom>
        </p:spPr>
      </p:pic>
      <p:pic>
        <p:nvPicPr>
          <p:cNvPr id="22" name="図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73619" y="3216088"/>
            <a:ext cx="1580114" cy="1268042"/>
          </a:xfrm>
          <a:prstGeom prst="rect">
            <a:avLst/>
          </a:prstGeom>
        </p:spPr>
      </p:pic>
      <p:pic>
        <p:nvPicPr>
          <p:cNvPr id="23" name="図 2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574784" y="3251341"/>
            <a:ext cx="1084854" cy="1232789"/>
          </a:xfrm>
          <a:prstGeom prst="rect">
            <a:avLst/>
          </a:prstGeom>
        </p:spPr>
      </p:pic>
      <p:sp>
        <p:nvSpPr>
          <p:cNvPr id="25" name="テキスト ボックス 24"/>
          <p:cNvSpPr txBox="1"/>
          <p:nvPr/>
        </p:nvSpPr>
        <p:spPr>
          <a:xfrm>
            <a:off x="1063922" y="4747567"/>
            <a:ext cx="1569660" cy="300082"/>
          </a:xfrm>
          <a:prstGeom prst="rect">
            <a:avLst/>
          </a:prstGeom>
          <a:noFill/>
        </p:spPr>
        <p:txBody>
          <a:bodyPr wrap="none" rtlCol="0">
            <a:spAutoFit/>
          </a:bodyPr>
          <a:lstStyle/>
          <a:p>
            <a:r>
              <a:rPr lang="ja-JP" altLang="en-US" sz="1350" b="1" dirty="0">
                <a:solidFill>
                  <a:prstClr val="black"/>
                </a:solidFill>
              </a:rPr>
              <a:t>専門用語を覚える</a:t>
            </a:r>
          </a:p>
        </p:txBody>
      </p:sp>
      <p:sp>
        <p:nvSpPr>
          <p:cNvPr id="27" name="テキスト ボックス 26"/>
          <p:cNvSpPr txBox="1"/>
          <p:nvPr/>
        </p:nvSpPr>
        <p:spPr>
          <a:xfrm>
            <a:off x="2959100" y="4749800"/>
            <a:ext cx="1050288" cy="300082"/>
          </a:xfrm>
          <a:prstGeom prst="rect">
            <a:avLst/>
          </a:prstGeom>
          <a:noFill/>
        </p:spPr>
        <p:txBody>
          <a:bodyPr wrap="none" rtlCol="0">
            <a:spAutoFit/>
          </a:bodyPr>
          <a:lstStyle/>
          <a:p>
            <a:r>
              <a:rPr lang="ja-JP" altLang="en-US" sz="1350" dirty="0">
                <a:solidFill>
                  <a:prstClr val="black"/>
                </a:solidFill>
              </a:rPr>
              <a:t>問題を解く</a:t>
            </a:r>
          </a:p>
        </p:txBody>
      </p:sp>
      <p:sp>
        <p:nvSpPr>
          <p:cNvPr id="28" name="テキスト ボックス 27"/>
          <p:cNvSpPr txBox="1"/>
          <p:nvPr/>
        </p:nvSpPr>
        <p:spPr>
          <a:xfrm>
            <a:off x="4508500" y="4711700"/>
            <a:ext cx="1050288" cy="300082"/>
          </a:xfrm>
          <a:prstGeom prst="rect">
            <a:avLst/>
          </a:prstGeom>
          <a:noFill/>
        </p:spPr>
        <p:txBody>
          <a:bodyPr wrap="none" rtlCol="0">
            <a:spAutoFit/>
          </a:bodyPr>
          <a:lstStyle/>
          <a:p>
            <a:r>
              <a:rPr lang="ja-JP" altLang="en-US" sz="1350" dirty="0">
                <a:solidFill>
                  <a:prstClr val="black"/>
                </a:solidFill>
              </a:rPr>
              <a:t>手を動かす</a:t>
            </a:r>
          </a:p>
        </p:txBody>
      </p:sp>
      <p:sp>
        <p:nvSpPr>
          <p:cNvPr id="29" name="テキスト ボックス 28"/>
          <p:cNvSpPr txBox="1"/>
          <p:nvPr/>
        </p:nvSpPr>
        <p:spPr>
          <a:xfrm>
            <a:off x="6527800" y="4762500"/>
            <a:ext cx="1569660" cy="300082"/>
          </a:xfrm>
          <a:prstGeom prst="rect">
            <a:avLst/>
          </a:prstGeom>
          <a:noFill/>
        </p:spPr>
        <p:txBody>
          <a:bodyPr wrap="none" rtlCol="0">
            <a:spAutoFit/>
          </a:bodyPr>
          <a:lstStyle/>
          <a:p>
            <a:r>
              <a:rPr lang="ja-JP" altLang="en-US" sz="1350" b="1" dirty="0">
                <a:solidFill>
                  <a:prstClr val="black"/>
                </a:solidFill>
              </a:rPr>
              <a:t>評価・採点を行う</a:t>
            </a:r>
          </a:p>
        </p:txBody>
      </p:sp>
      <p:sp>
        <p:nvSpPr>
          <p:cNvPr id="24" name="正方形/長方形 23"/>
          <p:cNvSpPr/>
          <p:nvPr/>
        </p:nvSpPr>
        <p:spPr>
          <a:xfrm>
            <a:off x="6115135" y="2207991"/>
            <a:ext cx="2047715" cy="283150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sz="1350">
              <a:solidFill>
                <a:prstClr val="black"/>
              </a:solidFill>
            </a:endParaRPr>
          </a:p>
        </p:txBody>
      </p:sp>
      <p:sp>
        <p:nvSpPr>
          <p:cNvPr id="26" name="角丸四角形吹き出し 25"/>
          <p:cNvSpPr/>
          <p:nvPr/>
        </p:nvSpPr>
        <p:spPr>
          <a:xfrm>
            <a:off x="2746620" y="2285997"/>
            <a:ext cx="3144097" cy="2857503"/>
          </a:xfrm>
          <a:prstGeom prst="wedgeRoundRectCallout">
            <a:avLst>
              <a:gd name="adj1" fmla="val 58562"/>
              <a:gd name="adj2" fmla="val 2193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dirty="0">
                <a:solidFill>
                  <a:prstClr val="black"/>
                </a:solidFill>
              </a:rPr>
              <a:t>問題を解いた結果の採点</a:t>
            </a:r>
            <a:endParaRPr lang="en-US" altLang="ja-JP" dirty="0">
              <a:solidFill>
                <a:prstClr val="black"/>
              </a:solidFill>
            </a:endParaRPr>
          </a:p>
          <a:p>
            <a:pPr algn="ctr"/>
            <a:endParaRPr lang="en-US" altLang="ja-JP" sz="1350" dirty="0">
              <a:solidFill>
                <a:prstClr val="black"/>
              </a:solidFill>
            </a:endParaRPr>
          </a:p>
          <a:p>
            <a:pPr algn="ctr"/>
            <a:r>
              <a:rPr lang="ja-JP" altLang="en-US" dirty="0">
                <a:solidFill>
                  <a:prstClr val="black"/>
                </a:solidFill>
              </a:rPr>
              <a:t>ネットワーク構築し、</a:t>
            </a:r>
            <a:endParaRPr lang="en-US" altLang="ja-JP" dirty="0">
              <a:solidFill>
                <a:prstClr val="black"/>
              </a:solidFill>
            </a:endParaRPr>
          </a:p>
          <a:p>
            <a:pPr algn="ctr"/>
            <a:r>
              <a:rPr lang="ja-JP" altLang="en-US" dirty="0">
                <a:solidFill>
                  <a:prstClr val="black"/>
                </a:solidFill>
              </a:rPr>
              <a:t>動作確認した結果の評価</a:t>
            </a:r>
            <a:endParaRPr lang="en-US" altLang="ja-JP" dirty="0">
              <a:solidFill>
                <a:prstClr val="black"/>
              </a:solidFill>
            </a:endParaRPr>
          </a:p>
          <a:p>
            <a:pPr algn="ctr"/>
            <a:endParaRPr lang="en-US" altLang="ja-JP" sz="1350" dirty="0">
              <a:solidFill>
                <a:prstClr val="black"/>
              </a:solidFill>
            </a:endParaRPr>
          </a:p>
          <a:p>
            <a:pPr algn="ctr"/>
            <a:r>
              <a:rPr lang="en-US" altLang="ja-JP" dirty="0">
                <a:solidFill>
                  <a:prstClr val="black"/>
                </a:solidFill>
              </a:rPr>
              <a:t>↓</a:t>
            </a:r>
          </a:p>
          <a:p>
            <a:pPr algn="ctr"/>
            <a:endParaRPr lang="en-US" altLang="ja-JP" sz="1350" dirty="0">
              <a:solidFill>
                <a:prstClr val="black"/>
              </a:solidFill>
            </a:endParaRPr>
          </a:p>
          <a:p>
            <a:pPr algn="ctr"/>
            <a:r>
              <a:rPr lang="ja-JP" altLang="en-US" dirty="0">
                <a:solidFill>
                  <a:prstClr val="black"/>
                </a:solidFill>
              </a:rPr>
              <a:t>出来なかったところを</a:t>
            </a:r>
            <a:endParaRPr lang="en-US" altLang="ja-JP" dirty="0">
              <a:solidFill>
                <a:prstClr val="black"/>
              </a:solidFill>
            </a:endParaRPr>
          </a:p>
          <a:p>
            <a:pPr algn="ctr"/>
            <a:r>
              <a:rPr lang="ja-JP" altLang="en-US" dirty="0">
                <a:solidFill>
                  <a:prstClr val="black"/>
                </a:solidFill>
              </a:rPr>
              <a:t>復習する</a:t>
            </a:r>
            <a:endParaRPr lang="en-US" altLang="ja-JP" dirty="0">
              <a:solidFill>
                <a:prstClr val="black"/>
              </a:solidFill>
            </a:endParaRPr>
          </a:p>
          <a:p>
            <a:pPr algn="ctr"/>
            <a:endParaRPr lang="ja-JP" altLang="en-US" sz="1350" dirty="0">
              <a:solidFill>
                <a:prstClr val="black"/>
              </a:solidFill>
            </a:endParaRPr>
          </a:p>
        </p:txBody>
      </p:sp>
    </p:spTree>
    <p:extLst>
      <p:ext uri="{BB962C8B-B14F-4D97-AF65-F5344CB8AC3E}">
        <p14:creationId xmlns:p14="http://schemas.microsoft.com/office/powerpoint/2010/main" val="200158091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テキスト プレースホルダー 2"/>
          <p:cNvSpPr>
            <a:spLocks noGrp="1"/>
          </p:cNvSpPr>
          <p:nvPr>
            <p:ph type="body" sz="half" idx="1"/>
          </p:nvPr>
        </p:nvSpPr>
        <p:spPr/>
        <p:txBody>
          <a:bodyPr/>
          <a:lstStyle/>
          <a:p>
            <a:endParaRPr kumimoji="1" lang="ja-JP" altLang="en-US"/>
          </a:p>
        </p:txBody>
      </p:sp>
    </p:spTree>
    <p:extLst>
      <p:ext uri="{BB962C8B-B14F-4D97-AF65-F5344CB8AC3E}">
        <p14:creationId xmlns:p14="http://schemas.microsoft.com/office/powerpoint/2010/main" val="108700432"/>
      </p:ext>
    </p:extLst>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17</a:t>
            </a:r>
            <a:r>
              <a:rPr lang="ja-JP" altLang="en-US" dirty="0" smtClean="0"/>
              <a:t>分</a:t>
            </a:r>
            <a:endParaRPr kumimoji="1" lang="ja-JP" altLang="en-US" dirty="0"/>
          </a:p>
        </p:txBody>
      </p:sp>
      <p:sp>
        <p:nvSpPr>
          <p:cNvPr id="3" name="コンテンツ プレースホルダー 2"/>
          <p:cNvSpPr>
            <a:spLocks noGrp="1"/>
          </p:cNvSpPr>
          <p:nvPr>
            <p:ph idx="1"/>
          </p:nvPr>
        </p:nvSpPr>
        <p:spPr/>
        <p:txBody>
          <a:bodyPr>
            <a:normAutofit fontScale="62500" lnSpcReduction="20000"/>
          </a:bodyPr>
          <a:lstStyle/>
          <a:p>
            <a:pPr marL="514350" indent="-360000">
              <a:lnSpc>
                <a:spcPct val="120000"/>
              </a:lnSpc>
              <a:buAutoNum type="arabicPeriod"/>
            </a:pPr>
            <a:r>
              <a:rPr kumimoji="1" lang="ja-JP" altLang="en-US" dirty="0" smtClean="0"/>
              <a:t>背景と目的 </a:t>
            </a:r>
            <a:r>
              <a:rPr lang="ja-JP" altLang="en-US" dirty="0" smtClean="0"/>
              <a:t>（</a:t>
            </a:r>
            <a:r>
              <a:rPr lang="en-US" altLang="ja-JP" dirty="0"/>
              <a:t>5</a:t>
            </a:r>
            <a:r>
              <a:rPr kumimoji="1" lang="ja-JP" altLang="en-US" dirty="0" smtClean="0"/>
              <a:t>）</a:t>
            </a:r>
            <a:r>
              <a:rPr kumimoji="1" lang="en-US" altLang="ja-JP" dirty="0" smtClean="0"/>
              <a:t>0〜</a:t>
            </a:r>
          </a:p>
          <a:p>
            <a:pPr marL="514350" indent="-360000">
              <a:lnSpc>
                <a:spcPct val="120000"/>
              </a:lnSpc>
              <a:buAutoNum type="arabicPeriod"/>
            </a:pPr>
            <a:r>
              <a:rPr lang="ja-JP" altLang="en-US" dirty="0"/>
              <a:t>本研究</a:t>
            </a:r>
            <a:r>
              <a:rPr lang="ja-JP" altLang="en-US" dirty="0" smtClean="0"/>
              <a:t>で</a:t>
            </a:r>
            <a:r>
              <a:rPr lang="ja-JP" altLang="en-US" dirty="0"/>
              <a:t>提案</a:t>
            </a:r>
            <a:r>
              <a:rPr lang="ja-JP" altLang="en-US" dirty="0" smtClean="0"/>
              <a:t>するシステム（</a:t>
            </a:r>
            <a:r>
              <a:rPr lang="en-US" altLang="ja-JP" dirty="0" smtClean="0"/>
              <a:t>5+1</a:t>
            </a:r>
            <a:r>
              <a:rPr lang="ja-JP" altLang="en-US" dirty="0" smtClean="0"/>
              <a:t>）</a:t>
            </a:r>
            <a:r>
              <a:rPr lang="en-US" altLang="ja-JP" dirty="0" smtClean="0"/>
              <a:t>5〜</a:t>
            </a:r>
          </a:p>
          <a:p>
            <a:pPr marL="914400" lvl="1" indent="-360000">
              <a:lnSpc>
                <a:spcPct val="120000"/>
              </a:lnSpc>
              <a:buAutoNum type="arabicPeriod"/>
            </a:pPr>
            <a:r>
              <a:rPr lang="en-US" altLang="ja-JP" dirty="0" smtClean="0"/>
              <a:t>UI</a:t>
            </a:r>
            <a:r>
              <a:rPr lang="ja-JP" altLang="en-US" dirty="0" smtClean="0"/>
              <a:t>（</a:t>
            </a:r>
            <a:r>
              <a:rPr lang="en-US" altLang="ja-JP" dirty="0" smtClean="0"/>
              <a:t>2</a:t>
            </a:r>
            <a:r>
              <a:rPr lang="ja-JP" altLang="en-US" dirty="0" smtClean="0"/>
              <a:t>）</a:t>
            </a:r>
            <a:endParaRPr lang="en-US" altLang="ja-JP" dirty="0" smtClean="0"/>
          </a:p>
          <a:p>
            <a:pPr marL="914400" lvl="1" indent="-360000">
              <a:lnSpc>
                <a:spcPct val="120000"/>
              </a:lnSpc>
              <a:buAutoNum type="arabicPeriod"/>
            </a:pPr>
            <a:r>
              <a:rPr lang="ja-JP" altLang="en-US" dirty="0" smtClean="0"/>
              <a:t>ネットワークシミュレータ（</a:t>
            </a:r>
            <a:r>
              <a:rPr lang="en-US" altLang="ja-JP" dirty="0"/>
              <a:t>2</a:t>
            </a:r>
            <a:r>
              <a:rPr lang="ja-JP" altLang="en-US" dirty="0" smtClean="0"/>
              <a:t>）</a:t>
            </a:r>
            <a:endParaRPr lang="en-US" altLang="ja-JP" dirty="0" smtClean="0"/>
          </a:p>
          <a:p>
            <a:pPr marL="914400" lvl="1" indent="-360000">
              <a:lnSpc>
                <a:spcPct val="120000"/>
              </a:lnSpc>
              <a:buFont typeface="Arial" panose="020B0604020202020204" pitchFamily="34" charset="0"/>
              <a:buAutoNum type="arabicPeriod"/>
            </a:pPr>
            <a:r>
              <a:rPr lang="ja-JP" altLang="en-US" dirty="0"/>
              <a:t>汎用学習</a:t>
            </a:r>
            <a:r>
              <a:rPr lang="ja-JP" altLang="en-US" dirty="0" smtClean="0"/>
              <a:t>システム（</a:t>
            </a:r>
            <a:r>
              <a:rPr lang="en-US" altLang="ja-JP" dirty="0"/>
              <a:t>1</a:t>
            </a:r>
            <a:r>
              <a:rPr lang="ja-JP" altLang="en-US" dirty="0" smtClean="0"/>
              <a:t>）</a:t>
            </a:r>
            <a:endParaRPr lang="en-US" altLang="ja-JP" dirty="0" smtClean="0"/>
          </a:p>
          <a:p>
            <a:pPr marL="514350" indent="-360000">
              <a:lnSpc>
                <a:spcPct val="120000"/>
              </a:lnSpc>
              <a:buAutoNum type="arabicPeriod"/>
            </a:pPr>
            <a:r>
              <a:rPr lang="ja-JP" altLang="en-US" dirty="0" smtClean="0"/>
              <a:t>評価実験（</a:t>
            </a:r>
            <a:r>
              <a:rPr lang="en-US" altLang="ja-JP" dirty="0"/>
              <a:t>5</a:t>
            </a:r>
            <a:r>
              <a:rPr lang="ja-JP" altLang="en-US" dirty="0" smtClean="0"/>
              <a:t>）</a:t>
            </a:r>
            <a:r>
              <a:rPr lang="en-US" altLang="ja-JP" dirty="0" smtClean="0"/>
              <a:t>11〜</a:t>
            </a:r>
          </a:p>
          <a:p>
            <a:pPr marL="914400" lvl="1" indent="-360000">
              <a:lnSpc>
                <a:spcPct val="120000"/>
              </a:lnSpc>
              <a:buAutoNum type="arabicPeriod"/>
            </a:pPr>
            <a:r>
              <a:rPr lang="ja-JP" altLang="en-US" dirty="0"/>
              <a:t>並列処理能力の評価</a:t>
            </a:r>
            <a:r>
              <a:rPr lang="ja-JP" altLang="en-US" dirty="0" smtClean="0"/>
              <a:t>実験（</a:t>
            </a:r>
            <a:r>
              <a:rPr lang="en-US" altLang="ja-JP" dirty="0" smtClean="0"/>
              <a:t>4</a:t>
            </a:r>
            <a:r>
              <a:rPr lang="ja-JP" altLang="en-US" dirty="0" smtClean="0"/>
              <a:t>）</a:t>
            </a:r>
            <a:endParaRPr lang="en-US" altLang="ja-JP" dirty="0" smtClean="0"/>
          </a:p>
          <a:p>
            <a:pPr marL="914400" lvl="1" indent="-360000">
              <a:lnSpc>
                <a:spcPct val="120000"/>
              </a:lnSpc>
              <a:buFont typeface="Arial" panose="020B0604020202020204" pitchFamily="34" charset="0"/>
              <a:buAutoNum type="arabicPeriod"/>
            </a:pPr>
            <a:r>
              <a:rPr lang="ja-JP" altLang="en-US" dirty="0" smtClean="0"/>
              <a:t>ユーザーによる評価（</a:t>
            </a:r>
            <a:r>
              <a:rPr lang="en-US" altLang="ja-JP" dirty="0" smtClean="0"/>
              <a:t>1</a:t>
            </a:r>
            <a:r>
              <a:rPr lang="ja-JP" altLang="en-US" dirty="0" smtClean="0"/>
              <a:t>）</a:t>
            </a:r>
            <a:endParaRPr lang="en-US" altLang="ja-JP" dirty="0" smtClean="0"/>
          </a:p>
          <a:p>
            <a:pPr marL="514350" indent="-360000">
              <a:lnSpc>
                <a:spcPct val="120000"/>
              </a:lnSpc>
              <a:buAutoNum type="arabicPeriod"/>
            </a:pPr>
            <a:r>
              <a:rPr kumimoji="1" lang="ja-JP" altLang="en-US" dirty="0" smtClean="0"/>
              <a:t>まとめ（</a:t>
            </a:r>
            <a:r>
              <a:rPr lang="en-US" altLang="ja-JP" dirty="0" smtClean="0"/>
              <a:t>2</a:t>
            </a:r>
            <a:r>
              <a:rPr kumimoji="1" lang="ja-JP" altLang="en-US" dirty="0" smtClean="0"/>
              <a:t>）</a:t>
            </a:r>
            <a:r>
              <a:rPr kumimoji="1" lang="en-US" altLang="ja-JP" dirty="0" smtClean="0"/>
              <a:t>16〜</a:t>
            </a:r>
          </a:p>
        </p:txBody>
      </p:sp>
    </p:spTree>
    <p:extLst>
      <p:ext uri="{BB962C8B-B14F-4D97-AF65-F5344CB8AC3E}">
        <p14:creationId xmlns:p14="http://schemas.microsoft.com/office/powerpoint/2010/main" val="116829070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p:nvPr/>
        </p:nvSpPr>
        <p:spPr>
          <a:xfrm>
            <a:off x="1408299" y="2833582"/>
            <a:ext cx="6326542" cy="2182106"/>
          </a:xfrm>
          <a:prstGeom prst="rect">
            <a:avLst/>
          </a:prstGeom>
          <a:solidFill>
            <a:srgbClr val="E8FDCB"/>
          </a:solidFill>
          <a:ln w="50800">
            <a:solidFill>
              <a:schemeClr val="accent1"/>
            </a:solidFill>
            <a:miter lim="400000"/>
          </a:ln>
          <a:effectLst>
            <a:outerShdw blurRad="12700" dist="12700" dir="5400000" rotWithShape="0">
              <a:srgbClr val="000000">
                <a:alpha val="50000"/>
              </a:srgbClr>
            </a:outerShdw>
          </a:effectLst>
        </p:spPr>
        <p:txBody>
          <a:bodyPr lIns="20092" tIns="20092" rIns="20092" bIns="20092" anchor="ctr"/>
          <a:lstStyle/>
          <a:p>
            <a:pPr algn="ctr" defTabSz="308063" hangingPunct="0">
              <a:defRPr sz="3400">
                <a:latin typeface="ヒラギノ角ゴ ProN W3"/>
                <a:ea typeface="ヒラギノ角ゴ ProN W3"/>
                <a:cs typeface="ヒラギノ角ゴ ProN W3"/>
                <a:sym typeface="ヒラギノ角ゴ ProN W3"/>
              </a:defRPr>
            </a:pPr>
            <a:endParaRPr kumimoji="0" sz="1793" kern="0">
              <a:solidFill>
                <a:srgbClr val="000000"/>
              </a:solidFill>
              <a:latin typeface="ヒラギノ角ゴ ProN W3"/>
              <a:ea typeface="ヒラギノ角ゴ ProN W3"/>
              <a:cs typeface="ヒラギノ角ゴ ProN W3"/>
              <a:sym typeface="ヒラギノ角ゴ ProN W3"/>
            </a:endParaRPr>
          </a:p>
        </p:txBody>
      </p:sp>
      <p:grpSp>
        <p:nvGrpSpPr>
          <p:cNvPr id="9" name="グループ化 8"/>
          <p:cNvGrpSpPr/>
          <p:nvPr/>
        </p:nvGrpSpPr>
        <p:grpSpPr>
          <a:xfrm>
            <a:off x="1579259" y="3151797"/>
            <a:ext cx="2945387" cy="1748914"/>
            <a:chOff x="2061257" y="4196175"/>
            <a:chExt cx="3927182" cy="2331885"/>
          </a:xfrm>
        </p:grpSpPr>
        <p:grpSp>
          <p:nvGrpSpPr>
            <p:cNvPr id="8" name="グループ化 7"/>
            <p:cNvGrpSpPr/>
            <p:nvPr/>
          </p:nvGrpSpPr>
          <p:grpSpPr>
            <a:xfrm>
              <a:off x="2061257" y="4196175"/>
              <a:ext cx="3927182" cy="2331885"/>
              <a:chOff x="2061257" y="4196175"/>
              <a:chExt cx="3927182" cy="2331885"/>
            </a:xfrm>
          </p:grpSpPr>
          <p:sp>
            <p:nvSpPr>
              <p:cNvPr id="127" name="Shape 127"/>
              <p:cNvSpPr/>
              <p:nvPr/>
            </p:nvSpPr>
            <p:spPr>
              <a:xfrm>
                <a:off x="2061257" y="4196175"/>
                <a:ext cx="3927182" cy="2331885"/>
              </a:xfrm>
              <a:prstGeom prst="rect">
                <a:avLst/>
              </a:prstGeom>
              <a:solidFill>
                <a:srgbClr val="FEABA3"/>
              </a:solidFill>
              <a:ln w="25400">
                <a:solidFill>
                  <a:srgbClr val="C82101"/>
                </a:solidFill>
                <a:miter lim="400000"/>
              </a:ln>
              <a:effectLst>
                <a:outerShdw blurRad="25400" rotWithShape="0">
                  <a:srgbClr val="000000">
                    <a:alpha val="50000"/>
                  </a:srgbClr>
                </a:outerShdw>
              </a:effectLst>
            </p:spPr>
            <p:txBody>
              <a:bodyPr lIns="20092" tIns="20092" rIns="20092" bIns="20092" anchor="ctr"/>
              <a:lstStyle/>
              <a:p>
                <a:pPr algn="ctr" defTabSz="308063" hangingPunct="0">
                  <a:defRPr sz="3400">
                    <a:solidFill>
                      <a:srgbClr val="FFFFFF"/>
                    </a:solidFill>
                    <a:latin typeface="ヒラギノ角ゴ ProN W3"/>
                    <a:ea typeface="ヒラギノ角ゴ ProN W3"/>
                    <a:cs typeface="ヒラギノ角ゴ ProN W3"/>
                    <a:sym typeface="ヒラギノ角ゴ ProN W3"/>
                  </a:defRPr>
                </a:pPr>
                <a:endParaRPr kumimoji="0" sz="1793" kern="0">
                  <a:solidFill>
                    <a:srgbClr val="FFFFFF"/>
                  </a:solidFill>
                  <a:latin typeface="ヒラギノ角ゴ ProN W3"/>
                  <a:ea typeface="ヒラギノ角ゴ ProN W3"/>
                  <a:cs typeface="ヒラギノ角ゴ ProN W3"/>
                  <a:sym typeface="ヒラギノ角ゴ ProN W3"/>
                </a:endParaRPr>
              </a:p>
            </p:txBody>
          </p:sp>
          <p:sp>
            <p:nvSpPr>
              <p:cNvPr id="129" name="Shape 129"/>
              <p:cNvSpPr/>
              <p:nvPr/>
            </p:nvSpPr>
            <p:spPr>
              <a:xfrm>
                <a:off x="2126614" y="4313836"/>
                <a:ext cx="2796533" cy="371995"/>
              </a:xfrm>
              <a:prstGeom prst="rect">
                <a:avLst/>
              </a:prstGeom>
              <a:ln w="12700">
                <a:miter lim="400000"/>
              </a:ln>
              <a:extLst>
                <a:ext uri="{C572A759-6A51-4108-AA02-DFA0A04FC94B}">
                  <ma14:wrappingTextBoxFlag xmlns:ma14="http://schemas.microsoft.com/office/mac/drawingml/2011/main" val="1"/>
                </a:ext>
              </a:extLst>
            </p:spPr>
            <p:txBody>
              <a:bodyPr lIns="13562" tIns="13562" rIns="13562" bIns="13562">
                <a:spAutoFit/>
              </a:bodyPr>
              <a:lstStyle>
                <a:lvl1pPr algn="just" defTabSz="914400">
                  <a:defRPr sz="3100">
                    <a:latin typeface="メイリオ"/>
                    <a:ea typeface="メイリオ"/>
                    <a:cs typeface="メイリオ"/>
                    <a:sym typeface="メイリオ"/>
                  </a:defRPr>
                </a:lvl1pPr>
              </a:lstStyle>
              <a:p>
                <a:pPr hangingPunct="0"/>
                <a:r>
                  <a:rPr kumimoji="0" sz="1635" kern="0" dirty="0" err="1">
                    <a:solidFill>
                      <a:srgbClr val="000000"/>
                    </a:solidFill>
                  </a:rPr>
                  <a:t>Rubyサーバ</a:t>
                </a:r>
                <a:r>
                  <a:rPr kumimoji="0" sz="1635" kern="0" dirty="0">
                    <a:solidFill>
                      <a:srgbClr val="000000"/>
                    </a:solidFill>
                  </a:rPr>
                  <a:t>ー</a:t>
                </a:r>
              </a:p>
            </p:txBody>
          </p:sp>
        </p:grpSp>
        <p:grpSp>
          <p:nvGrpSpPr>
            <p:cNvPr id="2" name="グループ化 1"/>
            <p:cNvGrpSpPr/>
            <p:nvPr/>
          </p:nvGrpSpPr>
          <p:grpSpPr>
            <a:xfrm>
              <a:off x="2698825" y="4680972"/>
              <a:ext cx="2999737" cy="1676813"/>
              <a:chOff x="2698825" y="4680972"/>
              <a:chExt cx="2999737" cy="1676813"/>
            </a:xfrm>
          </p:grpSpPr>
          <p:sp>
            <p:nvSpPr>
              <p:cNvPr id="131" name="Shape 131"/>
              <p:cNvSpPr/>
              <p:nvPr/>
            </p:nvSpPr>
            <p:spPr>
              <a:xfrm>
                <a:off x="2698825" y="4680972"/>
                <a:ext cx="2999737" cy="1676813"/>
              </a:xfrm>
              <a:prstGeom prst="ellipse">
                <a:avLst/>
              </a:prstGeom>
              <a:solidFill>
                <a:srgbClr val="FFCDC1"/>
              </a:solidFill>
              <a:ln w="25400">
                <a:solidFill>
                  <a:schemeClr val="accent1"/>
                </a:solidFill>
                <a:miter lim="400000"/>
              </a:ln>
              <a:effectLst>
                <a:outerShdw blurRad="12700" dist="12700" dir="5400000" rotWithShape="0">
                  <a:srgbClr val="000000">
                    <a:alpha val="50000"/>
                  </a:srgbClr>
                </a:outerShdw>
              </a:effectLst>
            </p:spPr>
            <p:txBody>
              <a:bodyPr lIns="20092" tIns="20092" rIns="20092" bIns="20092" anchor="ctr"/>
              <a:lstStyle/>
              <a:p>
                <a:pPr algn="ctr" defTabSz="308063" hangingPunct="0">
                  <a:defRPr>
                    <a:latin typeface="メイリオ"/>
                    <a:ea typeface="メイリオ"/>
                    <a:cs typeface="メイリオ"/>
                    <a:sym typeface="メイリオ"/>
                  </a:defRPr>
                </a:pPr>
                <a:endParaRPr kumimoji="0" sz="1477" kern="0">
                  <a:solidFill>
                    <a:srgbClr val="000000"/>
                  </a:solidFill>
                  <a:latin typeface="メイリオ"/>
                  <a:cs typeface="メイリオ"/>
                  <a:sym typeface="メイリオ"/>
                </a:endParaRPr>
              </a:p>
            </p:txBody>
          </p:sp>
          <p:sp>
            <p:nvSpPr>
              <p:cNvPr id="133" name="Shape 133"/>
              <p:cNvSpPr/>
              <p:nvPr/>
            </p:nvSpPr>
            <p:spPr>
              <a:xfrm>
                <a:off x="3112105" y="4920977"/>
                <a:ext cx="2208537" cy="1346764"/>
              </a:xfrm>
              <a:prstGeom prst="rect">
                <a:avLst/>
              </a:prstGeom>
              <a:ln w="12700">
                <a:miter lim="400000"/>
              </a:ln>
              <a:extLst>
                <a:ext uri="{C572A759-6A51-4108-AA02-DFA0A04FC94B}">
                  <ma14:wrappingTextBoxFlag xmlns:ma14="http://schemas.microsoft.com/office/mac/drawingml/2011/main" val="1"/>
                </a:ext>
              </a:extLst>
            </p:spPr>
            <p:txBody>
              <a:bodyPr wrap="none" lIns="20092" tIns="20092" rIns="20092" bIns="20092" anchor="ctr">
                <a:spAutoFit/>
              </a:bodyPr>
              <a:lstStyle/>
              <a:p>
                <a:pPr algn="ctr" defTabSz="308063" hangingPunct="0">
                  <a:defRPr>
                    <a:latin typeface="メイリオ"/>
                    <a:ea typeface="メイリオ"/>
                    <a:cs typeface="メイリオ"/>
                    <a:sym typeface="メイリオ"/>
                  </a:defRPr>
                </a:pPr>
                <a:r>
                  <a:rPr kumimoji="0" sz="2100" kern="0" dirty="0" err="1">
                    <a:solidFill>
                      <a:srgbClr val="000000"/>
                    </a:solidFill>
                    <a:latin typeface="メイリオ"/>
                    <a:cs typeface="メイリオ"/>
                    <a:sym typeface="メイリオ"/>
                  </a:rPr>
                  <a:t>ネットワーク</a:t>
                </a:r>
                <a:endParaRPr kumimoji="0" sz="2100" kern="0" dirty="0">
                  <a:solidFill>
                    <a:srgbClr val="000000"/>
                  </a:solidFill>
                  <a:latin typeface="メイリオ"/>
                  <a:cs typeface="メイリオ"/>
                  <a:sym typeface="メイリオ"/>
                </a:endParaRPr>
              </a:p>
              <a:p>
                <a:pPr algn="ctr" defTabSz="308063" hangingPunct="0">
                  <a:defRPr>
                    <a:latin typeface="メイリオ"/>
                    <a:ea typeface="メイリオ"/>
                    <a:cs typeface="メイリオ"/>
                    <a:sym typeface="メイリオ"/>
                  </a:defRPr>
                </a:pPr>
                <a:r>
                  <a:rPr kumimoji="0" sz="2100" kern="0" dirty="0" err="1" smtClean="0">
                    <a:solidFill>
                      <a:srgbClr val="000000"/>
                    </a:solidFill>
                    <a:latin typeface="メイリオ"/>
                    <a:cs typeface="メイリオ"/>
                    <a:sym typeface="メイリオ"/>
                  </a:rPr>
                  <a:t>シミュレータ</a:t>
                </a:r>
                <a:endParaRPr kumimoji="0" sz="2100" kern="0" dirty="0">
                  <a:solidFill>
                    <a:srgbClr val="000000"/>
                  </a:solidFill>
                  <a:latin typeface="メイリオ"/>
                  <a:cs typeface="メイリオ"/>
                  <a:sym typeface="メイリオ"/>
                </a:endParaRPr>
              </a:p>
              <a:p>
                <a:pPr algn="ctr" defTabSz="308063" hangingPunct="0">
                  <a:defRPr>
                    <a:latin typeface="メイリオ"/>
                    <a:ea typeface="メイリオ"/>
                    <a:cs typeface="メイリオ"/>
                    <a:sym typeface="メイリオ"/>
                  </a:defRPr>
                </a:pPr>
                <a:r>
                  <a:rPr kumimoji="0" sz="2100" kern="0" dirty="0">
                    <a:solidFill>
                      <a:srgbClr val="000000"/>
                    </a:solidFill>
                    <a:latin typeface="メイリオ"/>
                    <a:cs typeface="メイリオ"/>
                    <a:sym typeface="メイリオ"/>
                  </a:rPr>
                  <a:t>（Ruby）</a:t>
                </a:r>
              </a:p>
            </p:txBody>
          </p:sp>
        </p:grpSp>
      </p:grpSp>
      <p:sp>
        <p:nvSpPr>
          <p:cNvPr id="120" name="Shape 120"/>
          <p:cNvSpPr>
            <a:spLocks noGrp="1"/>
          </p:cNvSpPr>
          <p:nvPr>
            <p:ph type="ctrTitle"/>
          </p:nvPr>
        </p:nvSpPr>
        <p:spPr>
          <a:xfrm>
            <a:off x="1973823" y="241321"/>
            <a:ext cx="5191167" cy="735134"/>
          </a:xfrm>
          <a:prstGeom prst="rect">
            <a:avLst/>
          </a:prstGeom>
        </p:spPr>
        <p:txBody>
          <a:bodyPr vert="horz" lIns="18082" tIns="18082" rIns="18082" bIns="18082" rtlCol="0" anchor="ctr">
            <a:noAutofit/>
          </a:bodyPr>
          <a:lstStyle/>
          <a:p>
            <a:pPr defTabSz="482186">
              <a:defRPr sz="6300">
                <a:solidFill>
                  <a:srgbClr val="262626"/>
                </a:solidFill>
                <a:latin typeface="メイリオ"/>
                <a:ea typeface="メイリオ"/>
                <a:cs typeface="メイリオ"/>
                <a:sym typeface="メイリオ"/>
              </a:defRPr>
            </a:pPr>
            <a:r>
              <a:rPr lang="ja-JP" altLang="en-US" sz="4000" dirty="0" smtClean="0">
                <a:latin typeface="+mj-ea"/>
                <a:cs typeface="Segoe UI"/>
                <a:sym typeface="Segoe UI"/>
              </a:rPr>
              <a:t>実験用システム</a:t>
            </a:r>
            <a:endParaRPr sz="4000" dirty="0">
              <a:latin typeface="+mj-ea"/>
              <a:cs typeface="Segoe UI"/>
              <a:sym typeface="Segoe UI"/>
            </a:endParaRPr>
          </a:p>
        </p:txBody>
      </p:sp>
      <p:grpSp>
        <p:nvGrpSpPr>
          <p:cNvPr id="123" name="Group 123"/>
          <p:cNvGrpSpPr/>
          <p:nvPr/>
        </p:nvGrpSpPr>
        <p:grpSpPr>
          <a:xfrm>
            <a:off x="2410097" y="1238134"/>
            <a:ext cx="4471995" cy="1421951"/>
            <a:chOff x="-2" y="-2"/>
            <a:chExt cx="8480226" cy="2696440"/>
          </a:xfrm>
        </p:grpSpPr>
        <p:sp>
          <p:nvSpPr>
            <p:cNvPr id="121" name="Shape 121"/>
            <p:cNvSpPr/>
            <p:nvPr/>
          </p:nvSpPr>
          <p:spPr>
            <a:xfrm>
              <a:off x="-2" y="0"/>
              <a:ext cx="8480226" cy="2696438"/>
            </a:xfrm>
            <a:prstGeom prst="rect">
              <a:avLst/>
            </a:prstGeom>
            <a:solidFill>
              <a:srgbClr val="C6D9F1"/>
            </a:solidFill>
            <a:ln w="50800" cap="flat">
              <a:solidFill>
                <a:srgbClr val="3A5E8A"/>
              </a:solidFill>
              <a:prstDash val="solid"/>
              <a:miter lim="400000"/>
            </a:ln>
            <a:effectLst/>
          </p:spPr>
          <p:txBody>
            <a:bodyPr wrap="square" lIns="20092" tIns="20092" rIns="20092" bIns="20092" numCol="1" anchor="t">
              <a:noAutofit/>
            </a:bodyPr>
            <a:lstStyle/>
            <a:p>
              <a:pPr algn="just" hangingPunct="0">
                <a:defRPr sz="1600">
                  <a:solidFill>
                    <a:srgbClr val="FFFFFF"/>
                  </a:solidFill>
                  <a:latin typeface="Segoe UI"/>
                  <a:ea typeface="Segoe UI"/>
                  <a:cs typeface="Segoe UI"/>
                  <a:sym typeface="Segoe UI"/>
                </a:defRPr>
              </a:pPr>
              <a:endParaRPr kumimoji="0" sz="844" kern="0">
                <a:solidFill>
                  <a:srgbClr val="FFFFFF"/>
                </a:solidFill>
                <a:ea typeface="Segoe UI"/>
                <a:cs typeface="Segoe UI"/>
                <a:sym typeface="Segoe UI"/>
              </a:endParaRPr>
            </a:p>
          </p:txBody>
        </p:sp>
        <p:sp>
          <p:nvSpPr>
            <p:cNvPr id="122" name="Shape 122"/>
            <p:cNvSpPr/>
            <p:nvPr/>
          </p:nvSpPr>
          <p:spPr>
            <a:xfrm>
              <a:off x="-2" y="-2"/>
              <a:ext cx="8480226" cy="6057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3562" tIns="13562" rIns="13562" bIns="13562" numCol="1" anchor="t">
              <a:spAutoFit/>
            </a:bodyPr>
            <a:lstStyle>
              <a:lvl1pPr algn="just" defTabSz="914400">
                <a:defRPr sz="3600">
                  <a:latin typeface="メイリオ"/>
                  <a:ea typeface="メイリオ"/>
                  <a:cs typeface="メイリオ"/>
                  <a:sym typeface="メイリオ"/>
                </a:defRPr>
              </a:lvl1pPr>
            </a:lstStyle>
            <a:p>
              <a:pPr hangingPunct="0"/>
              <a:r>
                <a:rPr kumimoji="0" sz="1898" kern="0" dirty="0" err="1">
                  <a:solidFill>
                    <a:srgbClr val="000000"/>
                  </a:solidFill>
                </a:rPr>
                <a:t>クライアント</a:t>
              </a:r>
              <a:endParaRPr kumimoji="0" sz="1898" kern="0" dirty="0">
                <a:solidFill>
                  <a:srgbClr val="000000"/>
                </a:solidFill>
              </a:endParaRPr>
            </a:p>
          </p:txBody>
        </p:sp>
      </p:grpSp>
      <p:grpSp>
        <p:nvGrpSpPr>
          <p:cNvPr id="126" name="Group 126"/>
          <p:cNvGrpSpPr/>
          <p:nvPr/>
        </p:nvGrpSpPr>
        <p:grpSpPr>
          <a:xfrm>
            <a:off x="2685928" y="1522850"/>
            <a:ext cx="2380048" cy="1023489"/>
            <a:chOff x="-3" y="-1"/>
            <a:chExt cx="5260614" cy="2047166"/>
          </a:xfrm>
        </p:grpSpPr>
        <p:sp>
          <p:nvSpPr>
            <p:cNvPr id="124" name="Shape 124"/>
            <p:cNvSpPr/>
            <p:nvPr/>
          </p:nvSpPr>
          <p:spPr>
            <a:xfrm>
              <a:off x="-3" y="-1"/>
              <a:ext cx="5260614" cy="2047166"/>
            </a:xfrm>
            <a:prstGeom prst="ellipse">
              <a:avLst/>
            </a:prstGeom>
            <a:solidFill>
              <a:srgbClr val="B7DEE8"/>
            </a:solidFill>
            <a:ln w="38100" cap="flat">
              <a:solidFill>
                <a:srgbClr val="3A5E8A"/>
              </a:solidFill>
              <a:prstDash val="solid"/>
              <a:miter lim="400000"/>
            </a:ln>
            <a:effectLst/>
          </p:spPr>
          <p:txBody>
            <a:bodyPr wrap="square" lIns="20092" tIns="20092" rIns="20092" bIns="20092" numCol="1" anchor="ctr">
              <a:noAutofit/>
            </a:bodyPr>
            <a:lstStyle/>
            <a:p>
              <a:pPr algn="ctr" hangingPunct="0">
                <a:defRPr sz="1600">
                  <a:latin typeface="Segoe UI"/>
                  <a:ea typeface="Segoe UI"/>
                  <a:cs typeface="Segoe UI"/>
                  <a:sym typeface="Segoe UI"/>
                </a:defRPr>
              </a:pPr>
              <a:endParaRPr kumimoji="0" sz="844" kern="0">
                <a:solidFill>
                  <a:srgbClr val="000000"/>
                </a:solidFill>
                <a:ea typeface="Segoe UI"/>
                <a:cs typeface="Segoe UI"/>
                <a:sym typeface="Segoe UI"/>
              </a:endParaRPr>
            </a:p>
          </p:txBody>
        </p:sp>
        <p:sp>
          <p:nvSpPr>
            <p:cNvPr id="125" name="Shape 125"/>
            <p:cNvSpPr/>
            <p:nvPr/>
          </p:nvSpPr>
          <p:spPr>
            <a:xfrm>
              <a:off x="1196500" y="72778"/>
              <a:ext cx="2867613" cy="19016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3562" tIns="13562" rIns="13562" bIns="13562" numCol="1" anchor="ctr">
              <a:spAutoFit/>
            </a:bodyPr>
            <a:lstStyle>
              <a:lvl1pPr defTabSz="914400">
                <a:defRPr sz="3000">
                  <a:latin typeface="Segoe UI"/>
                  <a:ea typeface="Segoe UI"/>
                  <a:cs typeface="Segoe UI"/>
                  <a:sym typeface="Segoe UI"/>
                </a:defRPr>
              </a:lvl1pPr>
            </a:lstStyle>
            <a:p>
              <a:pPr algn="ctr" hangingPunct="0"/>
              <a:r>
                <a:rPr kumimoji="0" lang="en-US" altLang="ja-JP" kern="0" dirty="0">
                  <a:solidFill>
                    <a:srgbClr val="000000"/>
                  </a:solidFill>
                </a:rPr>
                <a:t>Apache</a:t>
              </a:r>
            </a:p>
            <a:p>
              <a:pPr algn="ctr" hangingPunct="0"/>
              <a:r>
                <a:rPr kumimoji="0" lang="en-US" altLang="ja-JP" kern="0" dirty="0">
                  <a:solidFill>
                    <a:srgbClr val="000000"/>
                  </a:solidFill>
                </a:rPr>
                <a:t>Bench</a:t>
              </a:r>
              <a:endParaRPr kumimoji="0" kern="0" dirty="0">
                <a:solidFill>
                  <a:srgbClr val="000000"/>
                </a:solidFill>
              </a:endParaRPr>
            </a:p>
          </p:txBody>
        </p:sp>
      </p:grpSp>
      <p:grpSp>
        <p:nvGrpSpPr>
          <p:cNvPr id="11" name="グループ化 10"/>
          <p:cNvGrpSpPr/>
          <p:nvPr/>
        </p:nvGrpSpPr>
        <p:grpSpPr>
          <a:xfrm>
            <a:off x="4680674" y="3147131"/>
            <a:ext cx="2897459" cy="1748914"/>
            <a:chOff x="6246124" y="4182092"/>
            <a:chExt cx="3863278" cy="2331885"/>
          </a:xfrm>
        </p:grpSpPr>
        <p:grpSp>
          <p:nvGrpSpPr>
            <p:cNvPr id="10" name="グループ化 9"/>
            <p:cNvGrpSpPr/>
            <p:nvPr/>
          </p:nvGrpSpPr>
          <p:grpSpPr>
            <a:xfrm>
              <a:off x="6246124" y="4182092"/>
              <a:ext cx="3863278" cy="2331885"/>
              <a:chOff x="6246124" y="4182092"/>
              <a:chExt cx="3863278" cy="2331885"/>
            </a:xfrm>
          </p:grpSpPr>
          <p:sp>
            <p:nvSpPr>
              <p:cNvPr id="128" name="Shape 128"/>
              <p:cNvSpPr/>
              <p:nvPr/>
            </p:nvSpPr>
            <p:spPr>
              <a:xfrm>
                <a:off x="6246124" y="4182092"/>
                <a:ext cx="3863278" cy="2331885"/>
              </a:xfrm>
              <a:prstGeom prst="rect">
                <a:avLst/>
              </a:prstGeom>
              <a:solidFill>
                <a:srgbClr val="BBFACA"/>
              </a:solidFill>
              <a:ln w="25400">
                <a:solidFill>
                  <a:srgbClr val="79C37B"/>
                </a:solidFill>
                <a:miter lim="400000"/>
              </a:ln>
              <a:effectLst>
                <a:outerShdw blurRad="25400" rotWithShape="0">
                  <a:srgbClr val="000000">
                    <a:alpha val="50000"/>
                  </a:srgbClr>
                </a:outerShdw>
              </a:effectLst>
            </p:spPr>
            <p:txBody>
              <a:bodyPr lIns="20092" tIns="20092" rIns="20092" bIns="20092" anchor="ctr"/>
              <a:lstStyle/>
              <a:p>
                <a:pPr algn="ctr" defTabSz="308063" hangingPunct="0">
                  <a:defRPr sz="3400">
                    <a:solidFill>
                      <a:srgbClr val="FFFFFF"/>
                    </a:solidFill>
                    <a:latin typeface="ヒラギノ角ゴ ProN W3"/>
                    <a:ea typeface="ヒラギノ角ゴ ProN W3"/>
                    <a:cs typeface="ヒラギノ角ゴ ProN W3"/>
                    <a:sym typeface="ヒラギノ角ゴ ProN W3"/>
                  </a:defRPr>
                </a:pPr>
                <a:endParaRPr kumimoji="0" sz="1793" kern="0">
                  <a:solidFill>
                    <a:srgbClr val="FFFFFF"/>
                  </a:solidFill>
                  <a:latin typeface="ヒラギノ角ゴ ProN W3"/>
                  <a:ea typeface="ヒラギノ角ゴ ProN W3"/>
                  <a:cs typeface="ヒラギノ角ゴ ProN W3"/>
                  <a:sym typeface="ヒラギノ角ゴ ProN W3"/>
                </a:endParaRPr>
              </a:p>
            </p:txBody>
          </p:sp>
          <p:sp>
            <p:nvSpPr>
              <p:cNvPr id="130" name="Shape 130"/>
              <p:cNvSpPr/>
              <p:nvPr/>
            </p:nvSpPr>
            <p:spPr>
              <a:xfrm>
                <a:off x="7922990" y="4313836"/>
                <a:ext cx="2136461" cy="371995"/>
              </a:xfrm>
              <a:prstGeom prst="rect">
                <a:avLst/>
              </a:prstGeom>
              <a:ln w="12700">
                <a:miter lim="400000"/>
              </a:ln>
              <a:extLst>
                <a:ext uri="{C572A759-6A51-4108-AA02-DFA0A04FC94B}">
                  <ma14:wrappingTextBoxFlag xmlns:ma14="http://schemas.microsoft.com/office/mac/drawingml/2011/main" val="1"/>
                </a:ext>
              </a:extLst>
            </p:spPr>
            <p:txBody>
              <a:bodyPr wrap="square" lIns="13562" tIns="13562" rIns="13562" bIns="13562">
                <a:spAutoFit/>
              </a:bodyPr>
              <a:lstStyle>
                <a:lvl1pPr algn="just" defTabSz="914400">
                  <a:defRPr sz="3100">
                    <a:latin typeface="メイリオ"/>
                    <a:ea typeface="メイリオ"/>
                    <a:cs typeface="メイリオ"/>
                    <a:sym typeface="メイリオ"/>
                  </a:defRPr>
                </a:lvl1pPr>
              </a:lstStyle>
              <a:p>
                <a:pPr hangingPunct="0"/>
                <a:r>
                  <a:rPr kumimoji="0" sz="1635" kern="0" dirty="0" err="1">
                    <a:solidFill>
                      <a:srgbClr val="000000"/>
                    </a:solidFill>
                  </a:rPr>
                  <a:t>Apacheサーバ</a:t>
                </a:r>
                <a:r>
                  <a:rPr kumimoji="0" sz="1635" kern="0" dirty="0">
                    <a:solidFill>
                      <a:srgbClr val="000000"/>
                    </a:solidFill>
                  </a:rPr>
                  <a:t>ー</a:t>
                </a:r>
              </a:p>
            </p:txBody>
          </p:sp>
        </p:grpSp>
        <p:grpSp>
          <p:nvGrpSpPr>
            <p:cNvPr id="3" name="グループ化 2"/>
            <p:cNvGrpSpPr/>
            <p:nvPr/>
          </p:nvGrpSpPr>
          <p:grpSpPr>
            <a:xfrm>
              <a:off x="6596823" y="4680972"/>
              <a:ext cx="3161881" cy="1676813"/>
              <a:chOff x="6596823" y="4680972"/>
              <a:chExt cx="3161881" cy="1676813"/>
            </a:xfrm>
          </p:grpSpPr>
          <p:sp>
            <p:nvSpPr>
              <p:cNvPr id="132" name="Shape 132"/>
              <p:cNvSpPr/>
              <p:nvPr/>
            </p:nvSpPr>
            <p:spPr>
              <a:xfrm>
                <a:off x="6596823" y="4680972"/>
                <a:ext cx="3161881" cy="1676813"/>
              </a:xfrm>
              <a:prstGeom prst="ellipse">
                <a:avLst/>
              </a:prstGeom>
              <a:solidFill>
                <a:srgbClr val="DDEFE1"/>
              </a:solidFill>
              <a:ln w="25400">
                <a:solidFill>
                  <a:schemeClr val="accent1"/>
                </a:solidFill>
                <a:miter lim="400000"/>
              </a:ln>
              <a:effectLst>
                <a:outerShdw blurRad="12700" dist="12700" dir="5400000" rotWithShape="0">
                  <a:srgbClr val="000000">
                    <a:alpha val="50000"/>
                  </a:srgbClr>
                </a:outerShdw>
              </a:effectLst>
            </p:spPr>
            <p:txBody>
              <a:bodyPr lIns="20092" tIns="20092" rIns="20092" bIns="20092" anchor="ctr"/>
              <a:lstStyle/>
              <a:p>
                <a:pPr algn="ctr" defTabSz="308063" hangingPunct="0">
                  <a:defRPr>
                    <a:latin typeface="メイリオ"/>
                    <a:ea typeface="メイリオ"/>
                    <a:cs typeface="メイリオ"/>
                    <a:sym typeface="メイリオ"/>
                  </a:defRPr>
                </a:pPr>
                <a:endParaRPr kumimoji="0" sz="1477" kern="0">
                  <a:solidFill>
                    <a:srgbClr val="000000"/>
                  </a:solidFill>
                  <a:latin typeface="メイリオ"/>
                  <a:cs typeface="メイリオ"/>
                  <a:sym typeface="メイリオ"/>
                </a:endParaRPr>
              </a:p>
            </p:txBody>
          </p:sp>
          <p:sp>
            <p:nvSpPr>
              <p:cNvPr id="134" name="Shape 134"/>
              <p:cNvSpPr/>
              <p:nvPr/>
            </p:nvSpPr>
            <p:spPr>
              <a:xfrm>
                <a:off x="6771191" y="5163712"/>
                <a:ext cx="2906074" cy="1038986"/>
              </a:xfrm>
              <a:prstGeom prst="rect">
                <a:avLst/>
              </a:prstGeom>
              <a:ln w="12700">
                <a:miter lim="400000"/>
              </a:ln>
              <a:extLst>
                <a:ext uri="{C572A759-6A51-4108-AA02-DFA0A04FC94B}">
                  <ma14:wrappingTextBoxFlag xmlns:ma14="http://schemas.microsoft.com/office/mac/drawingml/2011/main" val="1"/>
                </a:ext>
              </a:extLst>
            </p:spPr>
            <p:txBody>
              <a:bodyPr wrap="square" lIns="20092" tIns="20092" rIns="20092" bIns="20092" anchor="ctr">
                <a:spAutoFit/>
              </a:bodyPr>
              <a:lstStyle/>
              <a:p>
                <a:pPr algn="ctr" defTabSz="308063" hangingPunct="0">
                  <a:defRPr sz="2200">
                    <a:latin typeface="メイリオ"/>
                    <a:ea typeface="メイリオ"/>
                    <a:cs typeface="メイリオ"/>
                    <a:sym typeface="メイリオ"/>
                  </a:defRPr>
                </a:pPr>
                <a:r>
                  <a:rPr kumimoji="0" lang="ja-JP" altLang="en-US" sz="2400" kern="0" dirty="0">
                    <a:solidFill>
                      <a:srgbClr val="000000"/>
                    </a:solidFill>
                    <a:latin typeface="メイリオ"/>
                    <a:cs typeface="メイリオ"/>
                    <a:sym typeface="メイリオ"/>
                  </a:rPr>
                  <a:t>独自プラグイン</a:t>
                </a:r>
                <a:endParaRPr kumimoji="0" lang="en-US" altLang="ja-JP" sz="2400" kern="0" dirty="0">
                  <a:solidFill>
                    <a:srgbClr val="000000"/>
                  </a:solidFill>
                  <a:latin typeface="メイリオ"/>
                  <a:cs typeface="メイリオ"/>
                  <a:sym typeface="メイリオ"/>
                </a:endParaRPr>
              </a:p>
              <a:p>
                <a:pPr algn="ctr" defTabSz="308063" hangingPunct="0">
                  <a:defRPr sz="2200">
                    <a:latin typeface="メイリオ"/>
                    <a:ea typeface="メイリオ"/>
                    <a:cs typeface="メイリオ"/>
                    <a:sym typeface="メイリオ"/>
                  </a:defRPr>
                </a:pPr>
                <a:r>
                  <a:rPr kumimoji="0" lang="en-US" altLang="ja-JP" sz="2400" kern="0" dirty="0">
                    <a:solidFill>
                      <a:srgbClr val="000000"/>
                    </a:solidFill>
                    <a:latin typeface="メイリオ"/>
                    <a:cs typeface="メイリオ"/>
                    <a:sym typeface="メイリオ"/>
                  </a:rPr>
                  <a:t>(PHP)</a:t>
                </a:r>
                <a:endParaRPr kumimoji="0" sz="2400" kern="0" dirty="0">
                  <a:solidFill>
                    <a:srgbClr val="000000"/>
                  </a:solidFill>
                  <a:latin typeface="メイリオ"/>
                  <a:cs typeface="メイリオ"/>
                  <a:sym typeface="メイリオ"/>
                </a:endParaRPr>
              </a:p>
            </p:txBody>
          </p:sp>
        </p:grpSp>
      </p:grpSp>
      <p:sp>
        <p:nvSpPr>
          <p:cNvPr id="135" name="Shape 135"/>
          <p:cNvSpPr/>
          <p:nvPr/>
        </p:nvSpPr>
        <p:spPr>
          <a:xfrm>
            <a:off x="6723498" y="2877573"/>
            <a:ext cx="752310" cy="324629"/>
          </a:xfrm>
          <a:prstGeom prst="rect">
            <a:avLst/>
          </a:prstGeom>
          <a:ln w="12700">
            <a:miter lim="400000"/>
          </a:ln>
          <a:extLst>
            <a:ext uri="{C572A759-6A51-4108-AA02-DFA0A04FC94B}">
              <ma14:wrappingTextBoxFlag xmlns:ma14="http://schemas.microsoft.com/office/mac/drawingml/2011/main" val="1"/>
            </a:ext>
          </a:extLst>
        </p:spPr>
        <p:txBody>
          <a:bodyPr wrap="none" lIns="20092" tIns="20092" rIns="20092" bIns="20092" anchor="ctr">
            <a:spAutoFit/>
          </a:bodyPr>
          <a:lstStyle>
            <a:lvl1pPr>
              <a:defRPr sz="3500">
                <a:latin typeface="メイリオ"/>
                <a:ea typeface="メイリオ"/>
                <a:cs typeface="メイリオ"/>
                <a:sym typeface="メイリオ"/>
              </a:defRPr>
            </a:lvl1pPr>
          </a:lstStyle>
          <a:p>
            <a:pPr algn="ctr" defTabSz="308063" hangingPunct="0"/>
            <a:r>
              <a:rPr kumimoji="0" sz="1846" kern="0" dirty="0" err="1" smtClean="0">
                <a:solidFill>
                  <a:srgbClr val="000000"/>
                </a:solidFill>
              </a:rPr>
              <a:t>サーバ</a:t>
            </a:r>
            <a:endParaRPr kumimoji="0" sz="1846" kern="0" dirty="0">
              <a:solidFill>
                <a:srgbClr val="000000"/>
              </a:solidFill>
            </a:endParaRPr>
          </a:p>
        </p:txBody>
      </p:sp>
      <p:grpSp>
        <p:nvGrpSpPr>
          <p:cNvPr id="26" name="グループ化 25"/>
          <p:cNvGrpSpPr/>
          <p:nvPr/>
        </p:nvGrpSpPr>
        <p:grpSpPr>
          <a:xfrm>
            <a:off x="3425735" y="3285631"/>
            <a:ext cx="1127571" cy="754833"/>
            <a:chOff x="4453227" y="4310278"/>
            <a:chExt cx="1503428" cy="1006444"/>
          </a:xfrm>
        </p:grpSpPr>
        <p:sp>
          <p:nvSpPr>
            <p:cNvPr id="158" name="Shape 158"/>
            <p:cNvSpPr/>
            <p:nvPr/>
          </p:nvSpPr>
          <p:spPr>
            <a:xfrm flipH="1" flipV="1">
              <a:off x="5199012" y="4663371"/>
              <a:ext cx="757643" cy="653351"/>
            </a:xfrm>
            <a:prstGeom prst="line">
              <a:avLst/>
            </a:prstGeom>
            <a:ln w="25400">
              <a:solidFill>
                <a:schemeClr val="accent1"/>
              </a:solidFill>
            </a:ln>
            <a:effectLst>
              <a:outerShdw blurRad="12700" dist="12700" dir="5400000" rotWithShape="0">
                <a:srgbClr val="000000">
                  <a:alpha val="50000"/>
                </a:srgbClr>
              </a:outerShdw>
            </a:effectLst>
          </p:spPr>
          <p:txBody>
            <a:bodyPr lIns="24109" tIns="24109" rIns="24109" bIns="24109"/>
            <a:lstStyle/>
            <a:p>
              <a:pPr algn="ctr" defTabSz="308063" hangingPunct="0"/>
              <a:endParaRPr kumimoji="0" sz="1477" kern="0">
                <a:solidFill>
                  <a:srgbClr val="000000"/>
                </a:solidFill>
                <a:sym typeface="Helvetica"/>
              </a:endParaRPr>
            </a:p>
          </p:txBody>
        </p:sp>
        <p:grpSp>
          <p:nvGrpSpPr>
            <p:cNvPr id="157" name="Group 157"/>
            <p:cNvGrpSpPr/>
            <p:nvPr/>
          </p:nvGrpSpPr>
          <p:grpSpPr>
            <a:xfrm>
              <a:off x="4453227" y="4310278"/>
              <a:ext cx="1358792" cy="430187"/>
              <a:chOff x="-2918837" y="592585"/>
              <a:chExt cx="1932504" cy="611820"/>
            </a:xfrm>
          </p:grpSpPr>
          <p:sp>
            <p:nvSpPr>
              <p:cNvPr id="155" name="Shape 155"/>
              <p:cNvSpPr/>
              <p:nvPr/>
            </p:nvSpPr>
            <p:spPr>
              <a:xfrm>
                <a:off x="-2918837" y="592585"/>
                <a:ext cx="1920977" cy="611820"/>
              </a:xfrm>
              <a:prstGeom prst="rect">
                <a:avLst/>
              </a:prstGeom>
              <a:solidFill>
                <a:srgbClr val="FFEACA"/>
              </a:solidFill>
              <a:ln w="25400" cap="flat">
                <a:solidFill>
                  <a:schemeClr val="accent1"/>
                </a:solidFill>
                <a:prstDash val="solid"/>
                <a:miter lim="400000"/>
              </a:ln>
              <a:effectLst>
                <a:outerShdw blurRad="12700" dist="12700" dir="5400000" rotWithShape="0">
                  <a:srgbClr val="000000">
                    <a:alpha val="50000"/>
                  </a:srgbClr>
                </a:outerShdw>
              </a:effectLst>
            </p:spPr>
            <p:txBody>
              <a:bodyPr wrap="square" lIns="20092" tIns="20092" rIns="20092" bIns="20092" numCol="1" anchor="ctr">
                <a:noAutofit/>
              </a:bodyPr>
              <a:lstStyle/>
              <a:p>
                <a:pPr algn="ctr" defTabSz="308063" hangingPunct="0">
                  <a:defRPr sz="2000">
                    <a:latin typeface="ヒラギノ角ゴ ProN W3"/>
                    <a:ea typeface="ヒラギノ角ゴ ProN W3"/>
                    <a:cs typeface="ヒラギノ角ゴ ProN W3"/>
                    <a:sym typeface="ヒラギノ角ゴ ProN W3"/>
                  </a:defRPr>
                </a:pPr>
                <a:endParaRPr kumimoji="0" sz="1055" kern="0">
                  <a:solidFill>
                    <a:srgbClr val="000000"/>
                  </a:solidFill>
                  <a:latin typeface="ヒラギノ角ゴ ProN W3"/>
                  <a:ea typeface="ヒラギノ角ゴ ProN W3"/>
                  <a:cs typeface="ヒラギノ角ゴ ProN W3"/>
                  <a:sym typeface="ヒラギノ角ゴ ProN W3"/>
                </a:endParaRPr>
              </a:p>
            </p:txBody>
          </p:sp>
          <p:sp>
            <p:nvSpPr>
              <p:cNvPr id="156" name="Shape 156"/>
              <p:cNvSpPr/>
              <p:nvPr/>
            </p:nvSpPr>
            <p:spPr>
              <a:xfrm>
                <a:off x="-2907308" y="710043"/>
                <a:ext cx="1920975" cy="3848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0092" tIns="20092" rIns="20092" bIns="20092" numCol="1" anchor="ctr">
                <a:spAutoFit/>
              </a:bodyPr>
              <a:lstStyle>
                <a:lvl1pPr>
                  <a:defRPr sz="2000">
                    <a:latin typeface="ヒラギノ角ゴ ProN W3"/>
                    <a:ea typeface="ヒラギノ角ゴ ProN W3"/>
                    <a:cs typeface="ヒラギノ角ゴ ProN W3"/>
                    <a:sym typeface="ヒラギノ角ゴ ProN W3"/>
                  </a:defRPr>
                </a:lvl1pPr>
              </a:lstStyle>
              <a:p>
                <a:pPr algn="ctr" defTabSz="308063" hangingPunct="0"/>
                <a:r>
                  <a:rPr kumimoji="0" lang="ja-JP" altLang="en-US" sz="1055" kern="0" dirty="0">
                    <a:solidFill>
                      <a:srgbClr val="000000"/>
                    </a:solidFill>
                  </a:rPr>
                  <a:t>②プロセス実行</a:t>
                </a:r>
                <a:endParaRPr kumimoji="0" sz="1055" kern="0" dirty="0">
                  <a:solidFill>
                    <a:srgbClr val="000000"/>
                  </a:solidFill>
                </a:endParaRPr>
              </a:p>
            </p:txBody>
          </p:sp>
        </p:grpSp>
      </p:grpSp>
      <p:grpSp>
        <p:nvGrpSpPr>
          <p:cNvPr id="5" name="グループ化 4"/>
          <p:cNvGrpSpPr/>
          <p:nvPr/>
        </p:nvGrpSpPr>
        <p:grpSpPr>
          <a:xfrm>
            <a:off x="5288363" y="1649739"/>
            <a:ext cx="1431402" cy="716609"/>
            <a:chOff x="5976720" y="1077506"/>
            <a:chExt cx="2993743" cy="1681208"/>
          </a:xfrm>
        </p:grpSpPr>
        <p:sp>
          <p:nvSpPr>
            <p:cNvPr id="42" name="Shape 127"/>
            <p:cNvSpPr/>
            <p:nvPr/>
          </p:nvSpPr>
          <p:spPr>
            <a:xfrm>
              <a:off x="5976720" y="1077506"/>
              <a:ext cx="2993743" cy="1681208"/>
            </a:xfrm>
            <a:prstGeom prst="rect">
              <a:avLst/>
            </a:prstGeom>
            <a:solidFill>
              <a:schemeClr val="accent6">
                <a:lumMod val="40000"/>
                <a:lumOff val="60000"/>
              </a:schemeClr>
            </a:solidFill>
            <a:ln w="25400">
              <a:solidFill>
                <a:schemeClr val="accent1"/>
              </a:solidFill>
              <a:miter lim="400000"/>
            </a:ln>
            <a:effectLst>
              <a:outerShdw blurRad="25400" rotWithShape="0">
                <a:srgbClr val="000000">
                  <a:alpha val="50000"/>
                </a:srgbClr>
              </a:outerShdw>
            </a:effectLst>
          </p:spPr>
          <p:txBody>
            <a:bodyPr lIns="20092" tIns="20092" rIns="20092" bIns="20092" anchor="ctr"/>
            <a:lstStyle/>
            <a:p>
              <a:pPr algn="ctr" defTabSz="308063" hangingPunct="0">
                <a:defRPr sz="3400">
                  <a:solidFill>
                    <a:srgbClr val="FFFFFF"/>
                  </a:solidFill>
                  <a:latin typeface="ヒラギノ角ゴ ProN W3"/>
                  <a:ea typeface="ヒラギノ角ゴ ProN W3"/>
                  <a:cs typeface="ヒラギノ角ゴ ProN W3"/>
                  <a:sym typeface="ヒラギノ角ゴ ProN W3"/>
                </a:defRPr>
              </a:pPr>
              <a:endParaRPr kumimoji="0" sz="1793" kern="0">
                <a:solidFill>
                  <a:srgbClr val="FFFFFF"/>
                </a:solidFill>
                <a:latin typeface="ヒラギノ角ゴ ProN W3"/>
                <a:ea typeface="ヒラギノ角ゴ ProN W3"/>
                <a:cs typeface="ヒラギノ角ゴ ProN W3"/>
                <a:sym typeface="ヒラギノ角ゴ ProN W3"/>
              </a:endParaRPr>
            </a:p>
          </p:txBody>
        </p:sp>
        <p:sp>
          <p:nvSpPr>
            <p:cNvPr id="46" name="Shape 125"/>
            <p:cNvSpPr/>
            <p:nvPr/>
          </p:nvSpPr>
          <p:spPr>
            <a:xfrm>
              <a:off x="6313847" y="1127815"/>
              <a:ext cx="2319491" cy="15805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3562" tIns="13562" rIns="13562" bIns="13562" numCol="1" anchor="ctr">
              <a:spAutoFit/>
            </a:bodyPr>
            <a:lstStyle>
              <a:lvl1pPr defTabSz="914400">
                <a:defRPr sz="3000">
                  <a:latin typeface="Segoe UI"/>
                  <a:ea typeface="Segoe UI"/>
                  <a:cs typeface="Segoe UI"/>
                  <a:sym typeface="Segoe UI"/>
                </a:defRPr>
              </a:lvl1pPr>
            </a:lstStyle>
            <a:p>
              <a:pPr algn="ctr" hangingPunct="0"/>
              <a:r>
                <a:rPr kumimoji="0" lang="ja-JP" altLang="en-US" sz="2100" kern="0" dirty="0">
                  <a:solidFill>
                    <a:srgbClr val="000000"/>
                  </a:solidFill>
                </a:rPr>
                <a:t>テキストファイル</a:t>
              </a:r>
              <a:endParaRPr kumimoji="0" sz="2100" kern="0" dirty="0">
                <a:solidFill>
                  <a:srgbClr val="000000"/>
                </a:solidFill>
              </a:endParaRPr>
            </a:p>
          </p:txBody>
        </p:sp>
      </p:grpSp>
      <p:grpSp>
        <p:nvGrpSpPr>
          <p:cNvPr id="27" name="グループ化 26"/>
          <p:cNvGrpSpPr/>
          <p:nvPr/>
        </p:nvGrpSpPr>
        <p:grpSpPr>
          <a:xfrm>
            <a:off x="4888416" y="1064635"/>
            <a:ext cx="1664633" cy="941738"/>
            <a:chOff x="6517888" y="1419514"/>
            <a:chExt cx="2219510" cy="1255650"/>
          </a:xfrm>
        </p:grpSpPr>
        <p:sp>
          <p:nvSpPr>
            <p:cNvPr id="150" name="Shape 150"/>
            <p:cNvSpPr/>
            <p:nvPr/>
          </p:nvSpPr>
          <p:spPr>
            <a:xfrm flipV="1">
              <a:off x="6517888" y="1907222"/>
              <a:ext cx="748183" cy="767942"/>
            </a:xfrm>
            <a:prstGeom prst="line">
              <a:avLst/>
            </a:prstGeom>
            <a:ln w="25400">
              <a:solidFill>
                <a:schemeClr val="accent1"/>
              </a:solidFill>
            </a:ln>
            <a:effectLst>
              <a:outerShdw blurRad="12700" dist="12700" dir="5400000" rotWithShape="0">
                <a:srgbClr val="000000">
                  <a:alpha val="50000"/>
                </a:srgbClr>
              </a:outerShdw>
            </a:effectLst>
          </p:spPr>
          <p:txBody>
            <a:bodyPr lIns="24109" tIns="24109" rIns="24109" bIns="24109"/>
            <a:lstStyle/>
            <a:p>
              <a:pPr algn="ctr" defTabSz="308063" hangingPunct="0"/>
              <a:endParaRPr kumimoji="0" sz="1477" kern="0">
                <a:solidFill>
                  <a:srgbClr val="000000"/>
                </a:solidFill>
                <a:sym typeface="Helvetica"/>
              </a:endParaRPr>
            </a:p>
          </p:txBody>
        </p:sp>
        <p:grpSp>
          <p:nvGrpSpPr>
            <p:cNvPr id="149" name="Group 149"/>
            <p:cNvGrpSpPr/>
            <p:nvPr/>
          </p:nvGrpSpPr>
          <p:grpSpPr>
            <a:xfrm>
              <a:off x="6845761" y="1419514"/>
              <a:ext cx="1891637" cy="534765"/>
              <a:chOff x="-229841" y="-1"/>
              <a:chExt cx="2690328" cy="760554"/>
            </a:xfrm>
          </p:grpSpPr>
          <p:sp>
            <p:nvSpPr>
              <p:cNvPr id="147" name="Shape 147"/>
              <p:cNvSpPr/>
              <p:nvPr/>
            </p:nvSpPr>
            <p:spPr>
              <a:xfrm>
                <a:off x="-229841" y="-1"/>
                <a:ext cx="2690328" cy="760554"/>
              </a:xfrm>
              <a:prstGeom prst="rect">
                <a:avLst/>
              </a:prstGeom>
              <a:solidFill>
                <a:srgbClr val="FFEACA"/>
              </a:solidFill>
              <a:ln w="25400" cap="flat">
                <a:solidFill>
                  <a:schemeClr val="accent1"/>
                </a:solidFill>
                <a:prstDash val="solid"/>
                <a:miter lim="400000"/>
              </a:ln>
              <a:effectLst>
                <a:outerShdw blurRad="12700" dist="12700" dir="5400000" rotWithShape="0">
                  <a:srgbClr val="000000">
                    <a:alpha val="50000"/>
                  </a:srgbClr>
                </a:outerShdw>
              </a:effectLst>
            </p:spPr>
            <p:txBody>
              <a:bodyPr wrap="square" lIns="20092" tIns="20092" rIns="20092" bIns="20092" numCol="1" anchor="ctr">
                <a:noAutofit/>
              </a:bodyPr>
              <a:lstStyle/>
              <a:p>
                <a:pPr algn="ctr" defTabSz="308063" hangingPunct="0">
                  <a:defRPr sz="2000">
                    <a:latin typeface="ヒラギノ角ゴ ProN W3"/>
                    <a:ea typeface="ヒラギノ角ゴ ProN W3"/>
                    <a:cs typeface="ヒラギノ角ゴ ProN W3"/>
                    <a:sym typeface="ヒラギノ角ゴ ProN W3"/>
                  </a:defRPr>
                </a:pPr>
                <a:endParaRPr kumimoji="0" sz="1055" kern="0">
                  <a:solidFill>
                    <a:srgbClr val="000000"/>
                  </a:solidFill>
                  <a:latin typeface="ヒラギノ角ゴ ProN W3"/>
                  <a:ea typeface="ヒラギノ角ゴ ProN W3"/>
                  <a:cs typeface="ヒラギノ角ゴ ProN W3"/>
                  <a:sym typeface="ヒラギノ角ゴ ProN W3"/>
                </a:endParaRPr>
              </a:p>
            </p:txBody>
          </p:sp>
          <p:sp>
            <p:nvSpPr>
              <p:cNvPr id="148" name="Shape 148"/>
              <p:cNvSpPr/>
              <p:nvPr/>
            </p:nvSpPr>
            <p:spPr>
              <a:xfrm>
                <a:off x="-229841" y="187870"/>
                <a:ext cx="2690328" cy="3848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0092" tIns="20092" rIns="20092" bIns="20092" numCol="1" anchor="ctr">
                <a:spAutoFit/>
              </a:bodyPr>
              <a:lstStyle>
                <a:lvl1pPr>
                  <a:defRPr sz="2000">
                    <a:latin typeface="ヒラギノ角ゴ ProN W3"/>
                    <a:ea typeface="ヒラギノ角ゴ ProN W3"/>
                    <a:cs typeface="ヒラギノ角ゴ ProN W3"/>
                    <a:sym typeface="ヒラギノ角ゴ ProN W3"/>
                  </a:defRPr>
                </a:lvl1pPr>
              </a:lstStyle>
              <a:p>
                <a:pPr algn="ctr" defTabSz="308063" hangingPunct="0"/>
                <a:r>
                  <a:rPr kumimoji="0" lang="ja-JP" altLang="en-US" sz="1055" kern="0" dirty="0">
                    <a:solidFill>
                      <a:srgbClr val="000000"/>
                    </a:solidFill>
                  </a:rPr>
                  <a:t>⑤結果をファイルに出力</a:t>
                </a:r>
                <a:endParaRPr kumimoji="0" sz="1055" kern="0" dirty="0">
                  <a:solidFill>
                    <a:srgbClr val="000000"/>
                  </a:solidFill>
                </a:endParaRPr>
              </a:p>
            </p:txBody>
          </p:sp>
        </p:grpSp>
      </p:grpSp>
      <p:sp>
        <p:nvSpPr>
          <p:cNvPr id="48" name="Shape 154"/>
          <p:cNvSpPr/>
          <p:nvPr/>
        </p:nvSpPr>
        <p:spPr>
          <a:xfrm>
            <a:off x="4569407" y="1893618"/>
            <a:ext cx="980328" cy="245903"/>
          </a:xfrm>
          <a:prstGeom prst="rightArrow">
            <a:avLst>
              <a:gd name="adj1" fmla="val 50000"/>
              <a:gd name="adj2" fmla="val 101253"/>
            </a:avLst>
          </a:prstGeom>
          <a:solidFill>
            <a:srgbClr val="4F81BD"/>
          </a:solidFill>
          <a:ln w="25400">
            <a:solidFill>
              <a:srgbClr val="3A5E8A"/>
            </a:solidFill>
          </a:ln>
        </p:spPr>
        <p:txBody>
          <a:bodyPr lIns="20092" tIns="20092" rIns="20092" bIns="20092" anchor="ctr"/>
          <a:lstStyle/>
          <a:p>
            <a:pPr algn="ctr" hangingPunct="0">
              <a:defRPr sz="1800">
                <a:solidFill>
                  <a:srgbClr val="FFFFFF"/>
                </a:solidFill>
                <a:latin typeface="Segoe UI"/>
                <a:ea typeface="Segoe UI"/>
                <a:cs typeface="Segoe UI"/>
                <a:sym typeface="Segoe UI"/>
              </a:defRPr>
            </a:pPr>
            <a:endParaRPr kumimoji="0" sz="949" kern="0">
              <a:solidFill>
                <a:srgbClr val="FFFFFF"/>
              </a:solidFill>
              <a:ea typeface="Segoe UI"/>
              <a:cs typeface="Segoe UI"/>
              <a:sym typeface="Segoe UI"/>
            </a:endParaRPr>
          </a:p>
        </p:txBody>
      </p:sp>
      <p:grpSp>
        <p:nvGrpSpPr>
          <p:cNvPr id="28" name="グループ化 27"/>
          <p:cNvGrpSpPr/>
          <p:nvPr/>
        </p:nvGrpSpPr>
        <p:grpSpPr>
          <a:xfrm>
            <a:off x="3657565" y="4305351"/>
            <a:ext cx="1407539" cy="615136"/>
            <a:chOff x="4853056" y="5698252"/>
            <a:chExt cx="1876718" cy="820181"/>
          </a:xfrm>
        </p:grpSpPr>
        <p:sp>
          <p:nvSpPr>
            <p:cNvPr id="55" name="Shape 150"/>
            <p:cNvSpPr/>
            <p:nvPr/>
          </p:nvSpPr>
          <p:spPr>
            <a:xfrm flipV="1">
              <a:off x="5866502" y="5698252"/>
              <a:ext cx="147223" cy="350765"/>
            </a:xfrm>
            <a:prstGeom prst="line">
              <a:avLst/>
            </a:prstGeom>
            <a:ln w="25400">
              <a:solidFill>
                <a:schemeClr val="accent1"/>
              </a:solidFill>
            </a:ln>
            <a:effectLst>
              <a:outerShdw blurRad="12700" dist="12700" dir="5400000" rotWithShape="0">
                <a:srgbClr val="000000">
                  <a:alpha val="50000"/>
                </a:srgbClr>
              </a:outerShdw>
            </a:effectLst>
          </p:spPr>
          <p:txBody>
            <a:bodyPr lIns="24109" tIns="24109" rIns="24109" bIns="24109"/>
            <a:lstStyle/>
            <a:p>
              <a:pPr algn="ctr" defTabSz="308063" hangingPunct="0"/>
              <a:endParaRPr kumimoji="0" sz="1477" kern="0">
                <a:solidFill>
                  <a:srgbClr val="000000"/>
                </a:solidFill>
                <a:sym typeface="Helvetica"/>
              </a:endParaRPr>
            </a:p>
          </p:txBody>
        </p:sp>
        <p:grpSp>
          <p:nvGrpSpPr>
            <p:cNvPr id="153" name="Group 153"/>
            <p:cNvGrpSpPr/>
            <p:nvPr/>
          </p:nvGrpSpPr>
          <p:grpSpPr>
            <a:xfrm>
              <a:off x="4853056" y="5983668"/>
              <a:ext cx="1876718" cy="534765"/>
              <a:chOff x="-2692323" y="31315"/>
              <a:chExt cx="2669109" cy="760554"/>
            </a:xfrm>
          </p:grpSpPr>
          <p:sp>
            <p:nvSpPr>
              <p:cNvPr id="151" name="Shape 151"/>
              <p:cNvSpPr/>
              <p:nvPr/>
            </p:nvSpPr>
            <p:spPr>
              <a:xfrm>
                <a:off x="-2692323" y="31315"/>
                <a:ext cx="2653228" cy="760554"/>
              </a:xfrm>
              <a:prstGeom prst="rect">
                <a:avLst/>
              </a:prstGeom>
              <a:solidFill>
                <a:srgbClr val="FFEACA"/>
              </a:solidFill>
              <a:ln w="25400" cap="flat">
                <a:solidFill>
                  <a:schemeClr val="accent1"/>
                </a:solidFill>
                <a:prstDash val="solid"/>
                <a:miter lim="400000"/>
              </a:ln>
              <a:effectLst>
                <a:outerShdw blurRad="12700" dist="12700" dir="5400000" rotWithShape="0">
                  <a:srgbClr val="000000">
                    <a:alpha val="50000"/>
                  </a:srgbClr>
                </a:outerShdw>
              </a:effectLst>
            </p:spPr>
            <p:txBody>
              <a:bodyPr wrap="square" lIns="20092" tIns="20092" rIns="20092" bIns="20092" numCol="1" anchor="ctr">
                <a:noAutofit/>
              </a:bodyPr>
              <a:lstStyle/>
              <a:p>
                <a:pPr algn="ctr" defTabSz="308063" hangingPunct="0">
                  <a:defRPr sz="2000">
                    <a:latin typeface="ヒラギノ角ゴ ProN W3"/>
                    <a:ea typeface="ヒラギノ角ゴ ProN W3"/>
                    <a:cs typeface="ヒラギノ角ゴ ProN W3"/>
                    <a:sym typeface="ヒラギノ角ゴ ProN W3"/>
                  </a:defRPr>
                </a:pPr>
                <a:endParaRPr kumimoji="0" sz="1055" kern="0">
                  <a:solidFill>
                    <a:srgbClr val="000000"/>
                  </a:solidFill>
                  <a:latin typeface="ヒラギノ角ゴ ProN W3"/>
                  <a:ea typeface="ヒラギノ角ゴ ProN W3"/>
                  <a:cs typeface="ヒラギノ角ゴ ProN W3"/>
                  <a:sym typeface="ヒラギノ角ゴ ProN W3"/>
                </a:endParaRPr>
              </a:p>
            </p:txBody>
          </p:sp>
          <p:sp>
            <p:nvSpPr>
              <p:cNvPr id="152" name="Shape 152"/>
              <p:cNvSpPr/>
              <p:nvPr/>
            </p:nvSpPr>
            <p:spPr>
              <a:xfrm>
                <a:off x="-2676442" y="79045"/>
                <a:ext cx="2653228" cy="6926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0092" tIns="20092" rIns="20092" bIns="20092" numCol="1" anchor="ctr">
                <a:spAutoFit/>
              </a:bodyPr>
              <a:lstStyle>
                <a:lvl1pPr>
                  <a:defRPr sz="2000">
                    <a:latin typeface="ヒラギノ角ゴ ProN W3"/>
                    <a:ea typeface="ヒラギノ角ゴ ProN W3"/>
                    <a:cs typeface="ヒラギノ角ゴ ProN W3"/>
                    <a:sym typeface="ヒラギノ角ゴ ProN W3"/>
                  </a:defRPr>
                </a:lvl1pPr>
              </a:lstStyle>
              <a:p>
                <a:pPr algn="ctr" defTabSz="308063" hangingPunct="0"/>
                <a:r>
                  <a:rPr kumimoji="0" lang="ja-JP" altLang="en-US" sz="1055" kern="0" dirty="0">
                    <a:solidFill>
                      <a:srgbClr val="000000"/>
                    </a:solidFill>
                  </a:rPr>
                  <a:t>③シミュレーション結果を返す</a:t>
                </a:r>
                <a:endParaRPr kumimoji="0" sz="1055" kern="0" dirty="0">
                  <a:solidFill>
                    <a:srgbClr val="000000"/>
                  </a:solidFill>
                </a:endParaRPr>
              </a:p>
            </p:txBody>
          </p:sp>
        </p:grpSp>
      </p:grpSp>
      <p:grpSp>
        <p:nvGrpSpPr>
          <p:cNvPr id="21" name="グループ化 20"/>
          <p:cNvGrpSpPr/>
          <p:nvPr/>
        </p:nvGrpSpPr>
        <p:grpSpPr>
          <a:xfrm>
            <a:off x="5065976" y="2341332"/>
            <a:ext cx="1636662" cy="712325"/>
            <a:chOff x="4041337" y="2824928"/>
            <a:chExt cx="2182216" cy="949767"/>
          </a:xfrm>
        </p:grpSpPr>
        <p:sp>
          <p:nvSpPr>
            <p:cNvPr id="142" name="Shape 142"/>
            <p:cNvSpPr/>
            <p:nvPr/>
          </p:nvSpPr>
          <p:spPr>
            <a:xfrm flipH="1">
              <a:off x="4041337" y="3335036"/>
              <a:ext cx="472377" cy="439659"/>
            </a:xfrm>
            <a:prstGeom prst="line">
              <a:avLst/>
            </a:prstGeom>
            <a:ln w="25400">
              <a:solidFill>
                <a:schemeClr val="accent1"/>
              </a:solidFill>
            </a:ln>
            <a:effectLst>
              <a:outerShdw blurRad="12700" dist="12700" dir="5400000" rotWithShape="0">
                <a:srgbClr val="000000">
                  <a:alpha val="50000"/>
                </a:srgbClr>
              </a:outerShdw>
            </a:effectLst>
          </p:spPr>
          <p:txBody>
            <a:bodyPr lIns="24109" tIns="24109" rIns="24109" bIns="24109"/>
            <a:lstStyle/>
            <a:p>
              <a:pPr algn="ctr" defTabSz="308063" hangingPunct="0"/>
              <a:endParaRPr kumimoji="0" sz="1477" kern="0">
                <a:solidFill>
                  <a:srgbClr val="000000"/>
                </a:solidFill>
                <a:sym typeface="Helvetica"/>
              </a:endParaRPr>
            </a:p>
          </p:txBody>
        </p:sp>
        <p:grpSp>
          <p:nvGrpSpPr>
            <p:cNvPr id="20" name="グループ化 19"/>
            <p:cNvGrpSpPr/>
            <p:nvPr/>
          </p:nvGrpSpPr>
          <p:grpSpPr>
            <a:xfrm>
              <a:off x="4337853" y="2824928"/>
              <a:ext cx="1885700" cy="603300"/>
              <a:chOff x="4337853" y="2824928"/>
              <a:chExt cx="1885700" cy="603300"/>
            </a:xfrm>
          </p:grpSpPr>
          <p:sp>
            <p:nvSpPr>
              <p:cNvPr id="62" name="Shape 143"/>
              <p:cNvSpPr/>
              <p:nvPr/>
            </p:nvSpPr>
            <p:spPr>
              <a:xfrm>
                <a:off x="4337853" y="2824928"/>
                <a:ext cx="1862996" cy="603300"/>
              </a:xfrm>
              <a:prstGeom prst="rect">
                <a:avLst/>
              </a:prstGeom>
              <a:solidFill>
                <a:srgbClr val="FFEACA"/>
              </a:solidFill>
              <a:ln w="25400" cap="flat">
                <a:solidFill>
                  <a:schemeClr val="accent1"/>
                </a:solidFill>
                <a:prstDash val="solid"/>
                <a:miter lim="400000"/>
              </a:ln>
              <a:effectLst>
                <a:outerShdw blurRad="12700" dist="12700" dir="5400000" rotWithShape="0">
                  <a:srgbClr val="000000">
                    <a:alpha val="50000"/>
                  </a:srgbClr>
                </a:outerShdw>
              </a:effectLst>
            </p:spPr>
            <p:txBody>
              <a:bodyPr wrap="square" lIns="20092" tIns="20092" rIns="20092" bIns="20092" numCol="1" anchor="ctr">
                <a:noAutofit/>
              </a:bodyPr>
              <a:lstStyle/>
              <a:p>
                <a:pPr algn="ctr" defTabSz="308063" hangingPunct="0">
                  <a:defRPr sz="2000">
                    <a:latin typeface="ヒラギノ角ゴ ProN W3"/>
                    <a:ea typeface="ヒラギノ角ゴ ProN W3"/>
                    <a:cs typeface="ヒラギノ角ゴ ProN W3"/>
                    <a:sym typeface="ヒラギノ角ゴ ProN W3"/>
                  </a:defRPr>
                </a:pPr>
                <a:endParaRPr kumimoji="0" sz="1055" kern="0">
                  <a:solidFill>
                    <a:srgbClr val="000000"/>
                  </a:solidFill>
                  <a:latin typeface="ヒラギノ角ゴ ProN W3"/>
                  <a:ea typeface="ヒラギノ角ゴ ProN W3"/>
                  <a:cs typeface="ヒラギノ角ゴ ProN W3"/>
                  <a:sym typeface="ヒラギノ角ゴ ProN W3"/>
                </a:endParaRPr>
              </a:p>
            </p:txBody>
          </p:sp>
          <p:sp>
            <p:nvSpPr>
              <p:cNvPr id="63" name="Shape 144"/>
              <p:cNvSpPr/>
              <p:nvPr/>
            </p:nvSpPr>
            <p:spPr>
              <a:xfrm>
                <a:off x="4360557" y="2905161"/>
                <a:ext cx="1862996" cy="48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0092" tIns="20092" rIns="20092" bIns="20092" numCol="1" anchor="ctr">
                <a:spAutoFit/>
              </a:bodyPr>
              <a:lstStyle>
                <a:lvl1pPr>
                  <a:defRPr sz="2000">
                    <a:latin typeface="ヒラギノ角ゴ ProN W3"/>
                    <a:ea typeface="ヒラギノ角ゴ ProN W3"/>
                    <a:cs typeface="ヒラギノ角ゴ ProN W3"/>
                    <a:sym typeface="ヒラギノ角ゴ ProN W3"/>
                  </a:defRPr>
                </a:lvl1pPr>
              </a:lstStyle>
              <a:p>
                <a:pPr algn="ctr" defTabSz="308063" hangingPunct="0"/>
                <a:r>
                  <a:rPr kumimoji="0" lang="ja-JP" altLang="en-US" sz="1055" kern="0" dirty="0">
                    <a:solidFill>
                      <a:srgbClr val="000000"/>
                    </a:solidFill>
                  </a:rPr>
                  <a:t>①同時接続しリクエストを順次送信</a:t>
                </a:r>
                <a:endParaRPr kumimoji="0" sz="1055" kern="0" dirty="0">
                  <a:solidFill>
                    <a:srgbClr val="000000"/>
                  </a:solidFill>
                </a:endParaRPr>
              </a:p>
            </p:txBody>
          </p:sp>
        </p:grpSp>
      </p:grpSp>
      <p:grpSp>
        <p:nvGrpSpPr>
          <p:cNvPr id="22" name="グループ化 21"/>
          <p:cNvGrpSpPr/>
          <p:nvPr/>
        </p:nvGrpSpPr>
        <p:grpSpPr>
          <a:xfrm>
            <a:off x="2981398" y="2567543"/>
            <a:ext cx="1869023" cy="724920"/>
            <a:chOff x="1963633" y="3472830"/>
            <a:chExt cx="2492031" cy="966560"/>
          </a:xfrm>
        </p:grpSpPr>
        <p:sp>
          <p:nvSpPr>
            <p:cNvPr id="146" name="Shape 146"/>
            <p:cNvSpPr/>
            <p:nvPr/>
          </p:nvSpPr>
          <p:spPr>
            <a:xfrm flipH="1" flipV="1">
              <a:off x="3307746" y="3917765"/>
              <a:ext cx="1147918" cy="521625"/>
            </a:xfrm>
            <a:prstGeom prst="line">
              <a:avLst/>
            </a:prstGeom>
            <a:ln w="25400">
              <a:solidFill>
                <a:schemeClr val="accent1"/>
              </a:solidFill>
            </a:ln>
            <a:effectLst>
              <a:outerShdw blurRad="12700" dist="12700" dir="5400000" rotWithShape="0">
                <a:srgbClr val="000000">
                  <a:alpha val="50000"/>
                </a:srgbClr>
              </a:outerShdw>
            </a:effectLst>
          </p:spPr>
          <p:txBody>
            <a:bodyPr lIns="24109" tIns="24109" rIns="24109" bIns="24109"/>
            <a:lstStyle/>
            <a:p>
              <a:pPr algn="ctr" defTabSz="308063" hangingPunct="0"/>
              <a:endParaRPr kumimoji="0" sz="1477" kern="0">
                <a:solidFill>
                  <a:srgbClr val="000000"/>
                </a:solidFill>
                <a:sym typeface="Helvetica"/>
              </a:endParaRPr>
            </a:p>
          </p:txBody>
        </p:sp>
        <p:grpSp>
          <p:nvGrpSpPr>
            <p:cNvPr id="145" name="Group 145"/>
            <p:cNvGrpSpPr/>
            <p:nvPr/>
          </p:nvGrpSpPr>
          <p:grpSpPr>
            <a:xfrm>
              <a:off x="1963633" y="3472830"/>
              <a:ext cx="1518648" cy="603300"/>
              <a:chOff x="433564" y="318277"/>
              <a:chExt cx="2159853" cy="858025"/>
            </a:xfrm>
          </p:grpSpPr>
          <p:sp>
            <p:nvSpPr>
              <p:cNvPr id="143" name="Shape 143"/>
              <p:cNvSpPr/>
              <p:nvPr/>
            </p:nvSpPr>
            <p:spPr>
              <a:xfrm>
                <a:off x="449243" y="318277"/>
                <a:ext cx="2144174" cy="858025"/>
              </a:xfrm>
              <a:prstGeom prst="rect">
                <a:avLst/>
              </a:prstGeom>
              <a:solidFill>
                <a:srgbClr val="FFEACA"/>
              </a:solidFill>
              <a:ln w="25400" cap="flat">
                <a:solidFill>
                  <a:schemeClr val="accent1"/>
                </a:solidFill>
                <a:prstDash val="solid"/>
                <a:miter lim="400000"/>
              </a:ln>
              <a:effectLst>
                <a:outerShdw blurRad="12700" dist="12700" dir="5400000" rotWithShape="0">
                  <a:srgbClr val="000000">
                    <a:alpha val="50000"/>
                  </a:srgbClr>
                </a:outerShdw>
              </a:effectLst>
            </p:spPr>
            <p:txBody>
              <a:bodyPr wrap="square" lIns="20092" tIns="20092" rIns="20092" bIns="20092" numCol="1" anchor="ctr">
                <a:noAutofit/>
              </a:bodyPr>
              <a:lstStyle/>
              <a:p>
                <a:pPr algn="ctr" defTabSz="308063" hangingPunct="0">
                  <a:defRPr sz="2000">
                    <a:latin typeface="ヒラギノ角ゴ ProN W3"/>
                    <a:ea typeface="ヒラギノ角ゴ ProN W3"/>
                    <a:cs typeface="ヒラギノ角ゴ ProN W3"/>
                    <a:sym typeface="ヒラギノ角ゴ ProN W3"/>
                  </a:defRPr>
                </a:pPr>
                <a:endParaRPr kumimoji="0" sz="1055" kern="0">
                  <a:solidFill>
                    <a:srgbClr val="000000"/>
                  </a:solidFill>
                  <a:latin typeface="ヒラギノ角ゴ ProN W3"/>
                  <a:ea typeface="ヒラギノ角ゴ ProN W3"/>
                  <a:cs typeface="ヒラギノ角ゴ ProN W3"/>
                  <a:sym typeface="ヒラギノ角ゴ ProN W3"/>
                </a:endParaRPr>
              </a:p>
            </p:txBody>
          </p:sp>
          <p:sp>
            <p:nvSpPr>
              <p:cNvPr id="144" name="Shape 144"/>
              <p:cNvSpPr/>
              <p:nvPr/>
            </p:nvSpPr>
            <p:spPr>
              <a:xfrm>
                <a:off x="433564" y="566936"/>
                <a:ext cx="2144174" cy="3848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0092" tIns="20092" rIns="20092" bIns="20092" numCol="1" anchor="ctr">
                <a:spAutoFit/>
              </a:bodyPr>
              <a:lstStyle>
                <a:lvl1pPr>
                  <a:defRPr sz="2000">
                    <a:latin typeface="ヒラギノ角ゴ ProN W3"/>
                    <a:ea typeface="ヒラギノ角ゴ ProN W3"/>
                    <a:cs typeface="ヒラギノ角ゴ ProN W3"/>
                    <a:sym typeface="ヒラギノ角ゴ ProN W3"/>
                  </a:defRPr>
                </a:lvl1pPr>
              </a:lstStyle>
              <a:p>
                <a:pPr algn="ctr" defTabSz="308063" hangingPunct="0"/>
                <a:r>
                  <a:rPr kumimoji="0" lang="ja-JP" altLang="en-US" sz="1055" kern="0" dirty="0">
                    <a:solidFill>
                      <a:srgbClr val="000000"/>
                    </a:solidFill>
                  </a:rPr>
                  <a:t>④プロセス終了</a:t>
                </a:r>
                <a:endParaRPr kumimoji="0" sz="1055" kern="0" dirty="0">
                  <a:solidFill>
                    <a:srgbClr val="000000"/>
                  </a:solidFill>
                </a:endParaRPr>
              </a:p>
            </p:txBody>
          </p:sp>
        </p:grpSp>
      </p:grpSp>
      <p:sp>
        <p:nvSpPr>
          <p:cNvPr id="137" name="Shape 137"/>
          <p:cNvSpPr/>
          <p:nvPr/>
        </p:nvSpPr>
        <p:spPr>
          <a:xfrm rot="3600000">
            <a:off x="4215214" y="2944284"/>
            <a:ext cx="1683172" cy="216702"/>
          </a:xfrm>
          <a:prstGeom prst="rightArrow">
            <a:avLst>
              <a:gd name="adj1" fmla="val 50000"/>
              <a:gd name="adj2" fmla="val 114643"/>
            </a:avLst>
          </a:prstGeom>
          <a:solidFill>
            <a:srgbClr val="4F81BD"/>
          </a:solidFill>
          <a:ln w="25400">
            <a:solidFill>
              <a:srgbClr val="3A5E8A"/>
            </a:solidFill>
          </a:ln>
        </p:spPr>
        <p:txBody>
          <a:bodyPr lIns="20092" tIns="20092" rIns="20092" bIns="20092" anchor="ctr"/>
          <a:lstStyle/>
          <a:p>
            <a:pPr algn="ctr" hangingPunct="0">
              <a:defRPr sz="1800">
                <a:solidFill>
                  <a:srgbClr val="FFFFFF"/>
                </a:solidFill>
                <a:latin typeface="Segoe UI"/>
                <a:ea typeface="Segoe UI"/>
                <a:cs typeface="Segoe UI"/>
                <a:sym typeface="Segoe UI"/>
              </a:defRPr>
            </a:pPr>
            <a:endParaRPr kumimoji="0" sz="949" kern="0">
              <a:solidFill>
                <a:srgbClr val="FFFFFF"/>
              </a:solidFill>
              <a:ea typeface="Segoe UI"/>
              <a:cs typeface="Segoe UI"/>
              <a:sym typeface="Segoe UI"/>
            </a:endParaRPr>
          </a:p>
        </p:txBody>
      </p:sp>
      <p:sp>
        <p:nvSpPr>
          <p:cNvPr id="136" name="Shape 136"/>
          <p:cNvSpPr/>
          <p:nvPr/>
        </p:nvSpPr>
        <p:spPr>
          <a:xfrm rot="3600000" flipH="1">
            <a:off x="3874332" y="3028388"/>
            <a:ext cx="1761086" cy="214124"/>
          </a:xfrm>
          <a:prstGeom prst="rightArrow">
            <a:avLst>
              <a:gd name="adj1" fmla="val 50000"/>
              <a:gd name="adj2" fmla="val 116023"/>
            </a:avLst>
          </a:prstGeom>
          <a:solidFill>
            <a:srgbClr val="4F81BD"/>
          </a:solidFill>
          <a:ln w="25400">
            <a:solidFill>
              <a:srgbClr val="3A5E8A"/>
            </a:solidFill>
          </a:ln>
        </p:spPr>
        <p:txBody>
          <a:bodyPr lIns="20092" tIns="20092" rIns="20092" bIns="20092" anchor="ctr"/>
          <a:lstStyle/>
          <a:p>
            <a:pPr algn="ctr" hangingPunct="0">
              <a:defRPr sz="1800">
                <a:solidFill>
                  <a:srgbClr val="FFFFFF"/>
                </a:solidFill>
                <a:latin typeface="Segoe UI"/>
                <a:ea typeface="Segoe UI"/>
                <a:cs typeface="Segoe UI"/>
                <a:sym typeface="Segoe UI"/>
              </a:defRPr>
            </a:pPr>
            <a:endParaRPr kumimoji="0" sz="949" kern="0">
              <a:solidFill>
                <a:srgbClr val="FFFFFF"/>
              </a:solidFill>
              <a:ea typeface="Segoe UI"/>
              <a:cs typeface="Segoe UI"/>
              <a:sym typeface="Segoe UI"/>
            </a:endParaRPr>
          </a:p>
        </p:txBody>
      </p:sp>
      <p:sp>
        <p:nvSpPr>
          <p:cNvPr id="138" name="Shape 138"/>
          <p:cNvSpPr/>
          <p:nvPr/>
        </p:nvSpPr>
        <p:spPr>
          <a:xfrm flipH="1">
            <a:off x="3985572" y="3900906"/>
            <a:ext cx="1266043" cy="245903"/>
          </a:xfrm>
          <a:prstGeom prst="rightArrow">
            <a:avLst>
              <a:gd name="adj1" fmla="val 50000"/>
              <a:gd name="adj2" fmla="val 101253"/>
            </a:avLst>
          </a:prstGeom>
          <a:solidFill>
            <a:srgbClr val="4F81BD"/>
          </a:solidFill>
          <a:ln w="25400">
            <a:solidFill>
              <a:srgbClr val="3A5E8A"/>
            </a:solidFill>
          </a:ln>
        </p:spPr>
        <p:txBody>
          <a:bodyPr lIns="20092" tIns="20092" rIns="20092" bIns="20092" anchor="ctr"/>
          <a:lstStyle/>
          <a:p>
            <a:pPr algn="ctr" hangingPunct="0">
              <a:defRPr sz="1800">
                <a:solidFill>
                  <a:srgbClr val="FFFFFF"/>
                </a:solidFill>
                <a:latin typeface="Segoe UI"/>
                <a:ea typeface="Segoe UI"/>
                <a:cs typeface="Segoe UI"/>
                <a:sym typeface="Segoe UI"/>
              </a:defRPr>
            </a:pPr>
            <a:endParaRPr kumimoji="0" sz="949" kern="0">
              <a:solidFill>
                <a:srgbClr val="FFFFFF"/>
              </a:solidFill>
              <a:ea typeface="Segoe UI"/>
              <a:cs typeface="Segoe UI"/>
              <a:sym typeface="Segoe UI"/>
            </a:endParaRPr>
          </a:p>
        </p:txBody>
      </p:sp>
      <p:sp>
        <p:nvSpPr>
          <p:cNvPr id="154" name="Shape 154"/>
          <p:cNvSpPr/>
          <p:nvPr/>
        </p:nvSpPr>
        <p:spPr>
          <a:xfrm>
            <a:off x="3989483" y="4174485"/>
            <a:ext cx="1266043" cy="245903"/>
          </a:xfrm>
          <a:prstGeom prst="rightArrow">
            <a:avLst>
              <a:gd name="adj1" fmla="val 50000"/>
              <a:gd name="adj2" fmla="val 101253"/>
            </a:avLst>
          </a:prstGeom>
          <a:solidFill>
            <a:srgbClr val="4F81BD"/>
          </a:solidFill>
          <a:ln w="25400">
            <a:solidFill>
              <a:srgbClr val="3A5E8A"/>
            </a:solidFill>
          </a:ln>
        </p:spPr>
        <p:txBody>
          <a:bodyPr lIns="20092" tIns="20092" rIns="20092" bIns="20092" anchor="ctr"/>
          <a:lstStyle/>
          <a:p>
            <a:pPr algn="ctr" hangingPunct="0">
              <a:defRPr sz="1800">
                <a:solidFill>
                  <a:srgbClr val="FFFFFF"/>
                </a:solidFill>
                <a:latin typeface="Segoe UI"/>
                <a:ea typeface="Segoe UI"/>
                <a:cs typeface="Segoe UI"/>
                <a:sym typeface="Segoe UI"/>
              </a:defRPr>
            </a:pPr>
            <a:endParaRPr kumimoji="0" sz="949" kern="0">
              <a:solidFill>
                <a:srgbClr val="FFFFFF"/>
              </a:solidFill>
              <a:ea typeface="Segoe UI"/>
              <a:cs typeface="Segoe UI"/>
              <a:sym typeface="Segoe UI"/>
            </a:endParaRPr>
          </a:p>
        </p:txBody>
      </p:sp>
    </p:spTree>
    <p:extLst>
      <p:ext uri="{BB962C8B-B14F-4D97-AF65-F5344CB8AC3E}">
        <p14:creationId xmlns:p14="http://schemas.microsoft.com/office/powerpoint/2010/main" val="2166401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8"/>
                                        </p:tgtEl>
                                        <p:attrNameLst>
                                          <p:attrName>style.visibility</p:attrName>
                                        </p:attrNameLst>
                                      </p:cBhvr>
                                      <p:to>
                                        <p:strVal val="visible"/>
                                      </p:to>
                                    </p:set>
                                    <p:animEffect transition="in" filter="fade">
                                      <p:cBhvr>
                                        <p:cTn id="15" dur="500"/>
                                        <p:tgtEl>
                                          <p:spTgt spid="138"/>
                                        </p:tgtEl>
                                      </p:cBhvr>
                                    </p:animEffect>
                                  </p:childTnLst>
                                </p:cTn>
                              </p:par>
                              <p:par>
                                <p:cTn id="16" presetID="10" presetClass="entr" presetSubtype="0"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4"/>
                                        </p:tgtEl>
                                        <p:attrNameLst>
                                          <p:attrName>style.visibility</p:attrName>
                                        </p:attrNameLst>
                                      </p:cBhvr>
                                      <p:to>
                                        <p:strVal val="visible"/>
                                      </p:to>
                                    </p:set>
                                    <p:animEffect transition="in" filter="fade">
                                      <p:cBhvr>
                                        <p:cTn id="23" dur="500"/>
                                        <p:tgtEl>
                                          <p:spTgt spid="154"/>
                                        </p:tgtEl>
                                      </p:cBhvr>
                                    </p:animEffect>
                                  </p:childTnLst>
                                </p:cTn>
                              </p:par>
                              <p:par>
                                <p:cTn id="24" presetID="10" presetClass="entr" presetSubtype="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6"/>
                                        </p:tgtEl>
                                        <p:attrNameLst>
                                          <p:attrName>style.visibility</p:attrName>
                                        </p:attrNameLst>
                                      </p:cBhvr>
                                      <p:to>
                                        <p:strVal val="visible"/>
                                      </p:to>
                                    </p:set>
                                    <p:animEffect transition="in" filter="fade">
                                      <p:cBhvr>
                                        <p:cTn id="31" dur="500"/>
                                        <p:tgtEl>
                                          <p:spTgt spid="136"/>
                                        </p:tgtEl>
                                      </p:cBhvr>
                                    </p:animEffect>
                                  </p:childTnLst>
                                </p:cTn>
                              </p:par>
                              <p:par>
                                <p:cTn id="32" presetID="10"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500"/>
                                        <p:tgtEl>
                                          <p:spTgt spid="48"/>
                                        </p:tgtEl>
                                      </p:cBhvr>
                                    </p:animEffect>
                                  </p:childTnLst>
                                </p:cTn>
                              </p:par>
                              <p:par>
                                <p:cTn id="40" presetID="10" presetClass="entr" presetSubtype="0" fill="hold"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137" grpId="0" animBg="1"/>
      <p:bldP spid="136" grpId="0" animBg="1"/>
      <p:bldP spid="138" grpId="0" animBg="1"/>
      <p:bldP spid="15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tx1">
                    <a:lumMod val="85000"/>
                    <a:lumOff val="15000"/>
                  </a:schemeClr>
                </a:solidFill>
              </a:rPr>
              <a:t>システム評価　結果①</a:t>
            </a:r>
            <a:endParaRPr kumimoji="1" lang="ja-JP" altLang="en-US" dirty="0">
              <a:solidFill>
                <a:schemeClr val="tx1">
                  <a:lumMod val="85000"/>
                  <a:lumOff val="15000"/>
                </a:schemeClr>
              </a:solidFill>
            </a:endParaRPr>
          </a:p>
        </p:txBody>
      </p:sp>
      <p:sp>
        <p:nvSpPr>
          <p:cNvPr id="5" name="コンテンツ プレースホルダー 2"/>
          <p:cNvSpPr>
            <a:spLocks noGrp="1"/>
          </p:cNvSpPr>
          <p:nvPr>
            <p:ph idx="1"/>
          </p:nvPr>
        </p:nvSpPr>
        <p:spPr>
          <a:xfrm>
            <a:off x="683568" y="1491630"/>
            <a:ext cx="7488832" cy="3466480"/>
          </a:xfrm>
        </p:spPr>
        <p:txBody>
          <a:bodyPr>
            <a:normAutofit/>
          </a:bodyPr>
          <a:lstStyle/>
          <a:p>
            <a:pPr marL="611550" indent="-457200">
              <a:lnSpc>
                <a:spcPct val="120000"/>
              </a:lnSpc>
              <a:spcBef>
                <a:spcPts val="0"/>
              </a:spcBef>
            </a:pPr>
            <a:r>
              <a:rPr lang="ja-JP" altLang="en-US" sz="2000" dirty="0"/>
              <a:t>受講者</a:t>
            </a:r>
            <a:r>
              <a:rPr lang="ja-JP" altLang="en-US" sz="2000" dirty="0" smtClean="0"/>
              <a:t>の</a:t>
            </a:r>
            <a:r>
              <a:rPr lang="en-US" altLang="ja-JP" sz="2000" dirty="0" smtClean="0"/>
              <a:t>9</a:t>
            </a:r>
            <a:r>
              <a:rPr lang="ja-JP" altLang="en-US" sz="2000" dirty="0" smtClean="0"/>
              <a:t>割</a:t>
            </a:r>
            <a:r>
              <a:rPr lang="ja-JP" altLang="en-US" sz="2000" dirty="0"/>
              <a:t>が</a:t>
            </a:r>
            <a:r>
              <a:rPr lang="ja-JP" altLang="en-US" sz="2000" dirty="0" smtClean="0"/>
              <a:t>「デザインが見やすい」</a:t>
            </a:r>
            <a:r>
              <a:rPr lang="ja-JP" altLang="en-US" sz="2000" dirty="0"/>
              <a:t>と</a:t>
            </a:r>
            <a:r>
              <a:rPr lang="ja-JP" altLang="en-US" sz="2000" dirty="0" smtClean="0"/>
              <a:t>答えた。</a:t>
            </a:r>
            <a:endParaRPr lang="en-US" altLang="ja-JP" sz="2000" dirty="0" smtClean="0"/>
          </a:p>
          <a:p>
            <a:pPr marL="611550" indent="-457200">
              <a:lnSpc>
                <a:spcPct val="120000"/>
              </a:lnSpc>
              <a:spcBef>
                <a:spcPts val="0"/>
              </a:spcBef>
            </a:pPr>
            <a:r>
              <a:rPr lang="ja-JP" altLang="en-US" sz="2000" dirty="0" smtClean="0"/>
              <a:t>受講者の</a:t>
            </a:r>
            <a:r>
              <a:rPr lang="en-US" altLang="ja-JP" sz="2000" dirty="0" smtClean="0"/>
              <a:t>7</a:t>
            </a:r>
            <a:r>
              <a:rPr lang="ja-JP" altLang="en-US" sz="2000" dirty="0" smtClean="0"/>
              <a:t>割が「ネットワーク学習に役に立つ」と答えた。</a:t>
            </a:r>
            <a:endParaRPr lang="en-US" altLang="ja-JP" sz="2000" dirty="0" smtClean="0"/>
          </a:p>
          <a:p>
            <a:pPr marL="611550" indent="-457200">
              <a:lnSpc>
                <a:spcPct val="120000"/>
              </a:lnSpc>
              <a:spcBef>
                <a:spcPts val="0"/>
              </a:spcBef>
            </a:pPr>
            <a:r>
              <a:rPr lang="ja-JP" altLang="en-US" sz="2000" dirty="0" smtClean="0"/>
              <a:t>受講者の</a:t>
            </a:r>
            <a:r>
              <a:rPr lang="en-US" altLang="ja-JP" sz="2000" dirty="0" smtClean="0"/>
              <a:t>6</a:t>
            </a:r>
            <a:r>
              <a:rPr lang="ja-JP" altLang="en-US" sz="2000" dirty="0" smtClean="0"/>
              <a:t>割が「チュートリアルの説明はわかりやすかった」、</a:t>
            </a:r>
            <a:r>
              <a:rPr lang="ja-JP" altLang="en-US" sz="2000" dirty="0"/>
              <a:t> 「本システムが扱いやすかった」</a:t>
            </a:r>
            <a:r>
              <a:rPr lang="ja-JP" altLang="en-US" sz="2000" dirty="0" smtClean="0"/>
              <a:t>と答えた。</a:t>
            </a:r>
            <a:endParaRPr lang="en-US" altLang="ja-JP" sz="2000" dirty="0" smtClean="0"/>
          </a:p>
          <a:p>
            <a:pPr marL="611550" indent="-457200">
              <a:lnSpc>
                <a:spcPct val="120000"/>
              </a:lnSpc>
              <a:spcBef>
                <a:spcPts val="0"/>
              </a:spcBef>
            </a:pPr>
            <a:endParaRPr lang="en-US" altLang="ja-JP" sz="2000" dirty="0" smtClean="0"/>
          </a:p>
          <a:p>
            <a:pPr marL="154350" indent="0">
              <a:lnSpc>
                <a:spcPct val="120000"/>
              </a:lnSpc>
              <a:spcBef>
                <a:spcPts val="0"/>
              </a:spcBef>
              <a:buNone/>
            </a:pPr>
            <a:r>
              <a:rPr lang="ja-JP" altLang="en-US" sz="2000" dirty="0" smtClean="0"/>
              <a:t>以上の結果から、</a:t>
            </a:r>
            <a:endParaRPr lang="en-US" altLang="ja-JP" sz="2000" dirty="0" smtClean="0"/>
          </a:p>
          <a:p>
            <a:pPr marL="154350" indent="0">
              <a:lnSpc>
                <a:spcPct val="120000"/>
              </a:lnSpc>
              <a:spcBef>
                <a:spcPts val="0"/>
              </a:spcBef>
              <a:buNone/>
            </a:pPr>
            <a:r>
              <a:rPr lang="en-US" altLang="ja-JP" sz="2000" b="1" dirty="0" smtClean="0"/>
              <a:t>	</a:t>
            </a:r>
            <a:r>
              <a:rPr lang="ja-JP" altLang="en-US" sz="2000" b="1" dirty="0" smtClean="0">
                <a:solidFill>
                  <a:schemeClr val="accent6">
                    <a:lumMod val="75000"/>
                  </a:schemeClr>
                </a:solidFill>
              </a:rPr>
              <a:t>本システムがネットワーク学習の支援ができている</a:t>
            </a:r>
            <a:endParaRPr lang="en-US" altLang="ja-JP" sz="2000" b="1" dirty="0" smtClean="0">
              <a:solidFill>
                <a:schemeClr val="accent6">
                  <a:lumMod val="75000"/>
                </a:schemeClr>
              </a:solidFill>
            </a:endParaRPr>
          </a:p>
          <a:p>
            <a:pPr marL="154350" indent="0">
              <a:lnSpc>
                <a:spcPct val="120000"/>
              </a:lnSpc>
              <a:spcBef>
                <a:spcPts val="0"/>
              </a:spcBef>
              <a:buNone/>
            </a:pPr>
            <a:r>
              <a:rPr lang="en-US" altLang="ja-JP" sz="2000" dirty="0" smtClean="0"/>
              <a:t>						 </a:t>
            </a:r>
            <a:r>
              <a:rPr lang="ja-JP" altLang="en-US" sz="2000" dirty="0" smtClean="0"/>
              <a:t>と考えられる。</a:t>
            </a:r>
            <a:endParaRPr lang="en-US" altLang="ja-JP" sz="2000" dirty="0" smtClean="0"/>
          </a:p>
        </p:txBody>
      </p:sp>
    </p:spTree>
    <p:extLst>
      <p:ext uri="{BB962C8B-B14F-4D97-AF65-F5344CB8AC3E}">
        <p14:creationId xmlns:p14="http://schemas.microsoft.com/office/powerpoint/2010/main" val="82367140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tx1">
                    <a:lumMod val="85000"/>
                    <a:lumOff val="15000"/>
                  </a:schemeClr>
                </a:solidFill>
              </a:rPr>
              <a:t>システム評価　結果②</a:t>
            </a:r>
            <a:endParaRPr kumimoji="1" lang="ja-JP" altLang="en-US" dirty="0">
              <a:solidFill>
                <a:schemeClr val="tx1">
                  <a:lumMod val="85000"/>
                  <a:lumOff val="15000"/>
                </a:schemeClr>
              </a:solidFill>
            </a:endParaRPr>
          </a:p>
        </p:txBody>
      </p:sp>
      <p:sp>
        <p:nvSpPr>
          <p:cNvPr id="5" name="コンテンツ プレースホルダー 2"/>
          <p:cNvSpPr>
            <a:spLocks noGrp="1"/>
          </p:cNvSpPr>
          <p:nvPr>
            <p:ph idx="1"/>
          </p:nvPr>
        </p:nvSpPr>
        <p:spPr>
          <a:xfrm>
            <a:off x="683568" y="1491630"/>
            <a:ext cx="7488832" cy="3466480"/>
          </a:xfrm>
        </p:spPr>
        <p:txBody>
          <a:bodyPr>
            <a:normAutofit/>
          </a:bodyPr>
          <a:lstStyle/>
          <a:p>
            <a:pPr marL="611550" indent="-457200">
              <a:lnSpc>
                <a:spcPct val="120000"/>
              </a:lnSpc>
              <a:spcBef>
                <a:spcPts val="0"/>
              </a:spcBef>
            </a:pPr>
            <a:r>
              <a:rPr lang="ja-JP" altLang="en-US" sz="2000" dirty="0"/>
              <a:t>受講者</a:t>
            </a:r>
            <a:r>
              <a:rPr lang="ja-JP" altLang="en-US" sz="2000" dirty="0" smtClean="0"/>
              <a:t>の</a:t>
            </a:r>
            <a:r>
              <a:rPr lang="en-US" altLang="ja-JP" sz="2000" dirty="0" smtClean="0"/>
              <a:t>9</a:t>
            </a:r>
            <a:r>
              <a:rPr lang="ja-JP" altLang="en-US" sz="2000" dirty="0" smtClean="0"/>
              <a:t>割</a:t>
            </a:r>
            <a:r>
              <a:rPr lang="ja-JP" altLang="en-US" sz="2000" dirty="0"/>
              <a:t>が</a:t>
            </a:r>
            <a:r>
              <a:rPr lang="ja-JP" altLang="en-US" sz="2000" dirty="0" smtClean="0"/>
              <a:t>「デザインが見やすい」</a:t>
            </a:r>
            <a:r>
              <a:rPr lang="ja-JP" altLang="en-US" sz="2000" dirty="0"/>
              <a:t>と</a:t>
            </a:r>
            <a:r>
              <a:rPr lang="ja-JP" altLang="en-US" sz="2000" dirty="0" smtClean="0"/>
              <a:t>答えた。</a:t>
            </a:r>
            <a:endParaRPr lang="en-US" altLang="ja-JP" sz="2000" dirty="0" smtClean="0"/>
          </a:p>
          <a:p>
            <a:pPr marL="611550" indent="-457200">
              <a:lnSpc>
                <a:spcPct val="120000"/>
              </a:lnSpc>
              <a:spcBef>
                <a:spcPts val="0"/>
              </a:spcBef>
            </a:pPr>
            <a:r>
              <a:rPr lang="ja-JP" altLang="en-US" sz="2000" dirty="0" smtClean="0"/>
              <a:t>チュートリアルついて、「同時にシステムを扱うことができず不便である」、「説明が足りていない」などの意見があった。</a:t>
            </a:r>
            <a:endParaRPr lang="en-US" altLang="ja-JP" sz="2000" dirty="0" smtClean="0"/>
          </a:p>
          <a:p>
            <a:pPr marL="611550" indent="-457200">
              <a:lnSpc>
                <a:spcPct val="120000"/>
              </a:lnSpc>
              <a:spcBef>
                <a:spcPts val="0"/>
              </a:spcBef>
            </a:pPr>
            <a:endParaRPr lang="en-US" altLang="ja-JP" sz="2000" dirty="0" smtClean="0"/>
          </a:p>
          <a:p>
            <a:pPr marL="154350" indent="0">
              <a:lnSpc>
                <a:spcPct val="120000"/>
              </a:lnSpc>
              <a:spcBef>
                <a:spcPts val="0"/>
              </a:spcBef>
              <a:buNone/>
            </a:pPr>
            <a:r>
              <a:rPr lang="ja-JP" altLang="en-US" sz="2000" dirty="0" smtClean="0"/>
              <a:t>以上の結果から、</a:t>
            </a:r>
            <a:endParaRPr lang="en-US" altLang="ja-JP" sz="2000" dirty="0" smtClean="0"/>
          </a:p>
          <a:p>
            <a:pPr marL="154350" indent="0">
              <a:lnSpc>
                <a:spcPct val="120000"/>
              </a:lnSpc>
              <a:spcBef>
                <a:spcPts val="0"/>
              </a:spcBef>
              <a:buNone/>
            </a:pPr>
            <a:r>
              <a:rPr lang="ja-JP" altLang="en-US" sz="2000" b="1" dirty="0" smtClean="0">
                <a:solidFill>
                  <a:schemeClr val="accent6">
                    <a:lumMod val="75000"/>
                  </a:schemeClr>
                </a:solidFill>
              </a:rPr>
              <a:t>アイコンの画像を変える必要はなく、ヘルプ機能を充実させることでシステムの扱いやすさが向上するのではないか</a:t>
            </a:r>
            <a:endParaRPr lang="en-US" altLang="ja-JP" sz="2000" b="1" dirty="0" smtClean="0">
              <a:solidFill>
                <a:schemeClr val="accent6">
                  <a:lumMod val="75000"/>
                </a:schemeClr>
              </a:solidFill>
            </a:endParaRPr>
          </a:p>
          <a:p>
            <a:pPr marL="154350" indent="0">
              <a:lnSpc>
                <a:spcPct val="120000"/>
              </a:lnSpc>
              <a:spcBef>
                <a:spcPts val="0"/>
              </a:spcBef>
              <a:buNone/>
            </a:pPr>
            <a:r>
              <a:rPr lang="en-US" altLang="ja-JP" sz="2000" b="1" dirty="0">
                <a:solidFill>
                  <a:schemeClr val="accent6">
                    <a:lumMod val="75000"/>
                  </a:schemeClr>
                </a:solidFill>
              </a:rPr>
              <a:t>	</a:t>
            </a:r>
            <a:r>
              <a:rPr lang="en-US" altLang="ja-JP" sz="2000" b="1" dirty="0" smtClean="0">
                <a:solidFill>
                  <a:schemeClr val="accent6">
                    <a:lumMod val="75000"/>
                  </a:schemeClr>
                </a:solidFill>
              </a:rPr>
              <a:t>					</a:t>
            </a:r>
            <a:r>
              <a:rPr lang="ja-JP" altLang="en-US" sz="2000" dirty="0" smtClean="0"/>
              <a:t>と考えられる。</a:t>
            </a:r>
            <a:endParaRPr lang="en-US" altLang="ja-JP" sz="2000" dirty="0" smtClean="0"/>
          </a:p>
        </p:txBody>
      </p:sp>
    </p:spTree>
    <p:extLst>
      <p:ext uri="{BB962C8B-B14F-4D97-AF65-F5344CB8AC3E}">
        <p14:creationId xmlns:p14="http://schemas.microsoft.com/office/powerpoint/2010/main" val="131068981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1"/>
          <p:cNvSpPr>
            <a:spLocks noGrp="1"/>
          </p:cNvSpPr>
          <p:nvPr>
            <p:ph type="body" sz="half" idx="1"/>
          </p:nvPr>
        </p:nvSpPr>
        <p:spPr>
          <a:xfrm>
            <a:off x="1381442" y="1130209"/>
            <a:ext cx="6381116" cy="3376141"/>
          </a:xfrm>
        </p:spPr>
        <p:txBody>
          <a:bodyPr>
            <a:normAutofit fontScale="62500" lnSpcReduction="20000"/>
          </a:bodyPr>
          <a:lstStyle/>
          <a:p>
            <a:pPr marL="0" indent="0">
              <a:buNone/>
            </a:pPr>
            <a:r>
              <a:rPr lang="en-US" altLang="ja-JP" dirty="0"/>
              <a:t>[1]  </a:t>
            </a:r>
            <a:r>
              <a:rPr lang="ja-JP" altLang="en-US" dirty="0"/>
              <a:t>孫一</a:t>
            </a:r>
            <a:r>
              <a:rPr lang="en-US" altLang="ja-JP" dirty="0"/>
              <a:t>, </a:t>
            </a:r>
            <a:r>
              <a:rPr lang="ja-JP" altLang="en-US" dirty="0"/>
              <a:t>清光英成</a:t>
            </a:r>
            <a:r>
              <a:rPr lang="en-US" altLang="ja-JP" dirty="0"/>
              <a:t>, </a:t>
            </a:r>
            <a:r>
              <a:rPr lang="ja-JP" altLang="en-US" dirty="0"/>
              <a:t>柏木治美</a:t>
            </a:r>
            <a:r>
              <a:rPr lang="en-US" altLang="ja-JP" dirty="0"/>
              <a:t>, </a:t>
            </a:r>
            <a:r>
              <a:rPr lang="ja-JP" altLang="en-US" dirty="0"/>
              <a:t>康敏</a:t>
            </a:r>
            <a:r>
              <a:rPr lang="en-US" altLang="ja-JP" dirty="0"/>
              <a:t>, </a:t>
            </a:r>
            <a:r>
              <a:rPr lang="ja-JP" altLang="en-US" dirty="0"/>
              <a:t>大月一弘</a:t>
            </a:r>
            <a:r>
              <a:rPr lang="en-US" altLang="ja-JP" dirty="0"/>
              <a:t>, ”</a:t>
            </a:r>
            <a:r>
              <a:rPr lang="ja-JP" altLang="en-US" dirty="0"/>
              <a:t>ネットワーク技術学習のためのネッ トワーク図自動作成機構の試作”</a:t>
            </a:r>
            <a:r>
              <a:rPr lang="en-US" altLang="ja-JP" dirty="0"/>
              <a:t>, pp.79-83, 2017/12/23. </a:t>
            </a:r>
            <a:endParaRPr lang="ja-JP" altLang="en-US" dirty="0"/>
          </a:p>
          <a:p>
            <a:pPr marL="0" indent="0">
              <a:buNone/>
            </a:pPr>
            <a:r>
              <a:rPr lang="en-US" altLang="ja-JP" dirty="0"/>
              <a:t>[2]  </a:t>
            </a:r>
            <a:r>
              <a:rPr lang="ja-JP" altLang="en-US" dirty="0"/>
              <a:t>北澤友基</a:t>
            </a:r>
            <a:r>
              <a:rPr lang="en-US" altLang="ja-JP" dirty="0"/>
              <a:t>, </a:t>
            </a:r>
            <a:r>
              <a:rPr lang="ja-JP" altLang="en-US" dirty="0"/>
              <a:t>井口信和</a:t>
            </a:r>
            <a:r>
              <a:rPr lang="en-US" altLang="ja-JP" dirty="0"/>
              <a:t>, ”</a:t>
            </a:r>
            <a:r>
              <a:rPr lang="ja-JP" altLang="en-US" dirty="0"/>
              <a:t>クラウド環境を利用した </a:t>
            </a:r>
            <a:r>
              <a:rPr lang="en-US" altLang="ja-JP" dirty="0"/>
              <a:t>IP </a:t>
            </a:r>
            <a:r>
              <a:rPr lang="ja-JP" altLang="en-US" dirty="0"/>
              <a:t>ネットワーク構築演習支援シス テムの開発”</a:t>
            </a:r>
            <a:r>
              <a:rPr lang="en-US" altLang="ja-JP" dirty="0"/>
              <a:t>, </a:t>
            </a:r>
            <a:r>
              <a:rPr lang="ja-JP" altLang="en-US" dirty="0"/>
              <a:t>情報処理学会第 </a:t>
            </a:r>
            <a:r>
              <a:rPr lang="en-US" altLang="ja-JP" dirty="0"/>
              <a:t>74 </a:t>
            </a:r>
            <a:r>
              <a:rPr lang="ja-JP" altLang="en-US" dirty="0"/>
              <a:t>回全国大会講演論文集</a:t>
            </a:r>
            <a:r>
              <a:rPr lang="en-US" altLang="ja-JP" dirty="0"/>
              <a:t>, pp.891-892, 2017/12/23. </a:t>
            </a:r>
            <a:endParaRPr lang="ja-JP" altLang="en-US" dirty="0"/>
          </a:p>
          <a:p>
            <a:pPr marL="0" indent="0">
              <a:buNone/>
            </a:pPr>
            <a:r>
              <a:rPr lang="en-US" altLang="ja-JP" dirty="0"/>
              <a:t>[3]  </a:t>
            </a:r>
            <a:r>
              <a:rPr lang="ja-JP" altLang="en-US" dirty="0"/>
              <a:t>舛賀計彦</a:t>
            </a:r>
            <a:r>
              <a:rPr lang="en-US" altLang="ja-JP" dirty="0"/>
              <a:t>, </a:t>
            </a:r>
            <a:r>
              <a:rPr lang="ja-JP" altLang="en-US" dirty="0"/>
              <a:t>早川諒</a:t>
            </a:r>
            <a:r>
              <a:rPr lang="en-US" altLang="ja-JP" dirty="0"/>
              <a:t>, </a:t>
            </a:r>
            <a:r>
              <a:rPr lang="ja-JP" altLang="en-US" dirty="0"/>
              <a:t>井口信和</a:t>
            </a:r>
            <a:r>
              <a:rPr lang="en-US" altLang="ja-JP" dirty="0"/>
              <a:t>, ”IP </a:t>
            </a:r>
            <a:r>
              <a:rPr lang="ja-JP" altLang="en-US" dirty="0"/>
              <a:t>ネットワーク構築演習支援システムにおける擬 似学習者機能の開発”</a:t>
            </a:r>
            <a:r>
              <a:rPr lang="en-US" altLang="ja-JP" dirty="0"/>
              <a:t>, 2015 </a:t>
            </a:r>
            <a:r>
              <a:rPr lang="ja-JP" altLang="en-US" dirty="0"/>
              <a:t>年度情報処理学会関西支部支部大会</a:t>
            </a:r>
            <a:r>
              <a:rPr lang="en-US" altLang="ja-JP" dirty="0"/>
              <a:t>. </a:t>
            </a:r>
            <a:endParaRPr lang="ja-JP" altLang="en-US" dirty="0"/>
          </a:p>
          <a:p>
            <a:pPr marL="0" indent="0">
              <a:buNone/>
            </a:pPr>
            <a:r>
              <a:rPr lang="en-US" altLang="ja-JP" dirty="0"/>
              <a:t>[4]  </a:t>
            </a:r>
            <a:r>
              <a:rPr lang="ja-JP" altLang="en-US" dirty="0"/>
              <a:t>河野歩磨</a:t>
            </a:r>
            <a:r>
              <a:rPr lang="en-US" altLang="ja-JP" dirty="0"/>
              <a:t>, </a:t>
            </a:r>
            <a:r>
              <a:rPr lang="ja-JP" altLang="en-US" dirty="0"/>
              <a:t>鈴木大雅</a:t>
            </a:r>
            <a:r>
              <a:rPr lang="en-US" altLang="ja-JP" dirty="0"/>
              <a:t>, </a:t>
            </a:r>
            <a:r>
              <a:rPr lang="ja-JP" altLang="en-US" dirty="0"/>
              <a:t>永濱裕太</a:t>
            </a:r>
            <a:r>
              <a:rPr lang="en-US" altLang="ja-JP" dirty="0"/>
              <a:t>, ”</a:t>
            </a:r>
            <a:r>
              <a:rPr lang="ja-JP" altLang="en-US" dirty="0"/>
              <a:t>汎用学習管理システムと連動する </a:t>
            </a:r>
            <a:r>
              <a:rPr lang="en-US" altLang="ja-JP" dirty="0"/>
              <a:t>IP </a:t>
            </a:r>
            <a:r>
              <a:rPr lang="ja-JP" altLang="en-US" dirty="0"/>
              <a:t>技術学習支 援機能の提案”</a:t>
            </a:r>
            <a:r>
              <a:rPr lang="en-US" altLang="ja-JP" dirty="0"/>
              <a:t>. 2017/12/23. </a:t>
            </a:r>
            <a:endParaRPr lang="ja-JP" altLang="en-US" dirty="0"/>
          </a:p>
          <a:p>
            <a:pPr marL="0" indent="0">
              <a:buNone/>
            </a:pPr>
            <a:r>
              <a:rPr lang="en-US" altLang="ja-JP" dirty="0"/>
              <a:t>[5]  ”ns-3”, https://</a:t>
            </a:r>
            <a:r>
              <a:rPr lang="en-US" altLang="ja-JP" dirty="0" err="1"/>
              <a:t>www.nsnam.org</a:t>
            </a:r>
            <a:r>
              <a:rPr lang="en-US" altLang="ja-JP" dirty="0"/>
              <a:t>/, 2017/12/23. </a:t>
            </a:r>
            <a:endParaRPr lang="ja-JP" altLang="en-US" dirty="0"/>
          </a:p>
          <a:p>
            <a:pPr marL="0" indent="0">
              <a:buNone/>
            </a:pPr>
            <a:r>
              <a:rPr lang="en-US" altLang="ja-JP" dirty="0"/>
              <a:t>[6]  ”Moodle - Open-source learning platform”, https://</a:t>
            </a:r>
            <a:r>
              <a:rPr lang="en-US" altLang="ja-JP" dirty="0" err="1"/>
              <a:t>moodle.org</a:t>
            </a:r>
            <a:r>
              <a:rPr lang="en-US" altLang="ja-JP" dirty="0"/>
              <a:t>/, 2017/12/23. </a:t>
            </a:r>
            <a:endParaRPr lang="ja-JP" altLang="en-US" dirty="0"/>
          </a:p>
          <a:p>
            <a:pPr marL="0" indent="0">
              <a:buNone/>
            </a:pPr>
            <a:r>
              <a:rPr lang="en-US" altLang="ja-JP" dirty="0"/>
              <a:t>[7]  D. </a:t>
            </a:r>
            <a:r>
              <a:rPr lang="en-US" altLang="ja-JP" dirty="0" err="1"/>
              <a:t>Crockford</a:t>
            </a:r>
            <a:r>
              <a:rPr lang="en-US" altLang="ja-JP" dirty="0"/>
              <a:t>, ”The application/</a:t>
            </a:r>
            <a:r>
              <a:rPr lang="en-US" altLang="ja-JP" dirty="0" err="1"/>
              <a:t>json</a:t>
            </a:r>
            <a:r>
              <a:rPr lang="en-US" altLang="ja-JP" dirty="0"/>
              <a:t> Media Type for JavaScript Object Notation (JSON)””, RFC 4627, 2006. </a:t>
            </a:r>
            <a:endParaRPr lang="ja-JP" altLang="en-US" dirty="0"/>
          </a:p>
        </p:txBody>
      </p:sp>
      <p:sp>
        <p:nvSpPr>
          <p:cNvPr id="7" name="タイトル 1"/>
          <p:cNvSpPr>
            <a:spLocks noGrp="1"/>
          </p:cNvSpPr>
          <p:nvPr>
            <p:ph type="title"/>
          </p:nvPr>
        </p:nvSpPr>
        <p:spPr>
          <a:xfrm>
            <a:off x="457200" y="205979"/>
            <a:ext cx="8229600" cy="857250"/>
          </a:xfrm>
        </p:spPr>
        <p:txBody>
          <a:bodyPr/>
          <a:lstStyle/>
          <a:p>
            <a:r>
              <a:rPr kumimoji="1" lang="ja-JP" altLang="en-US" dirty="0">
                <a:latin typeface="Meiryo UI" panose="020B0604030504040204" pitchFamily="50" charset="-128"/>
                <a:ea typeface="Meiryo UI" panose="020B0604030504040204" pitchFamily="50" charset="-128"/>
              </a:rPr>
              <a:t>参考文献</a:t>
            </a:r>
          </a:p>
        </p:txBody>
      </p:sp>
    </p:spTree>
    <p:extLst>
      <p:ext uri="{BB962C8B-B14F-4D97-AF65-F5344CB8AC3E}">
        <p14:creationId xmlns:p14="http://schemas.microsoft.com/office/powerpoint/2010/main" val="3253470441"/>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b="1" dirty="0" smtClean="0">
                <a:latin typeface="MS Gothic" charset="-128"/>
                <a:ea typeface="MS Gothic" charset="-128"/>
                <a:cs typeface="MS Gothic" charset="-128"/>
              </a:rPr>
              <a:t>研究背景</a:t>
            </a:r>
            <a:endParaRPr kumimoji="1" lang="ja-JP" altLang="en-US" b="1" dirty="0">
              <a:latin typeface="MS Gothic" charset="-128"/>
              <a:ea typeface="MS Gothic" charset="-128"/>
              <a:cs typeface="MS Gothic" charset="-128"/>
            </a:endParaRPr>
          </a:p>
        </p:txBody>
      </p:sp>
      <p:graphicFrame>
        <p:nvGraphicFramePr>
          <p:cNvPr id="7" name="コンテンツ プレースホルダー 6"/>
          <p:cNvGraphicFramePr>
            <a:graphicFrameLocks noGrp="1"/>
          </p:cNvGraphicFramePr>
          <p:nvPr>
            <p:ph idx="1"/>
            <p:extLst/>
          </p:nvPr>
        </p:nvGraphicFramePr>
        <p:xfrm>
          <a:off x="1002542" y="2502221"/>
          <a:ext cx="1955042" cy="7393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図形グループ 7"/>
          <p:cNvGrpSpPr/>
          <p:nvPr/>
        </p:nvGrpSpPr>
        <p:grpSpPr>
          <a:xfrm>
            <a:off x="2707379" y="2502332"/>
            <a:ext cx="1848125" cy="739250"/>
            <a:chOff x="0" y="147"/>
            <a:chExt cx="2464167" cy="985667"/>
          </a:xfrm>
        </p:grpSpPr>
        <p:sp>
          <p:nvSpPr>
            <p:cNvPr id="9" name="山形 8"/>
            <p:cNvSpPr/>
            <p:nvPr/>
          </p:nvSpPr>
          <p:spPr>
            <a:xfrm>
              <a:off x="0" y="147"/>
              <a:ext cx="2464167" cy="985667"/>
            </a:xfrm>
            <a:prstGeom prst="chevron">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 name="山形 4"/>
            <p:cNvSpPr/>
            <p:nvPr/>
          </p:nvSpPr>
          <p:spPr>
            <a:xfrm>
              <a:off x="492834" y="147"/>
              <a:ext cx="1478500" cy="9856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955" tIns="10478" rIns="0" bIns="10478" numCol="1" spcCol="1270" anchor="ctr" anchorCtr="0">
              <a:noAutofit/>
            </a:bodyPr>
            <a:lstStyle/>
            <a:p>
              <a:pPr algn="ctr" defTabSz="733425">
                <a:lnSpc>
                  <a:spcPct val="90000"/>
                </a:lnSpc>
                <a:spcBef>
                  <a:spcPct val="0"/>
                </a:spcBef>
                <a:spcAft>
                  <a:spcPct val="35000"/>
                </a:spcAft>
              </a:pPr>
              <a:r>
                <a:rPr lang="ja-JP" altLang="en-US" sz="1650" b="1" dirty="0">
                  <a:solidFill>
                    <a:prstClr val="white"/>
                  </a:solidFill>
                </a:rPr>
                <a:t>基本学習</a:t>
              </a:r>
            </a:p>
          </p:txBody>
        </p:sp>
      </p:grpSp>
      <p:grpSp>
        <p:nvGrpSpPr>
          <p:cNvPr id="11" name="図形グループ 10"/>
          <p:cNvGrpSpPr/>
          <p:nvPr/>
        </p:nvGrpSpPr>
        <p:grpSpPr>
          <a:xfrm>
            <a:off x="4412216" y="2502221"/>
            <a:ext cx="1848125" cy="739250"/>
            <a:chOff x="0" y="147"/>
            <a:chExt cx="2464167" cy="985667"/>
          </a:xfrm>
        </p:grpSpPr>
        <p:sp>
          <p:nvSpPr>
            <p:cNvPr id="12" name="山形 11"/>
            <p:cNvSpPr/>
            <p:nvPr/>
          </p:nvSpPr>
          <p:spPr>
            <a:xfrm>
              <a:off x="0" y="147"/>
              <a:ext cx="2464167" cy="985667"/>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ja-JP" altLang="en-US" sz="1350" dirty="0">
                <a:solidFill>
                  <a:prstClr val="white"/>
                </a:solidFill>
              </a:endParaRPr>
            </a:p>
          </p:txBody>
        </p:sp>
        <p:sp>
          <p:nvSpPr>
            <p:cNvPr id="13" name="山形 4"/>
            <p:cNvSpPr/>
            <p:nvPr/>
          </p:nvSpPr>
          <p:spPr>
            <a:xfrm>
              <a:off x="492834" y="147"/>
              <a:ext cx="1478500" cy="9856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955" tIns="10478" rIns="0" bIns="10478" numCol="1" spcCol="1270" anchor="ctr" anchorCtr="0">
              <a:noAutofit/>
            </a:bodyPr>
            <a:lstStyle/>
            <a:p>
              <a:pPr algn="ctr" defTabSz="733425">
                <a:lnSpc>
                  <a:spcPct val="90000"/>
                </a:lnSpc>
                <a:spcBef>
                  <a:spcPct val="0"/>
                </a:spcBef>
                <a:spcAft>
                  <a:spcPct val="35000"/>
                </a:spcAft>
              </a:pPr>
              <a:r>
                <a:rPr lang="ja-JP" altLang="en-US" sz="1650" b="1" dirty="0">
                  <a:solidFill>
                    <a:prstClr val="white"/>
                  </a:solidFill>
                </a:rPr>
                <a:t>実践学習</a:t>
              </a:r>
            </a:p>
          </p:txBody>
        </p:sp>
      </p:grpSp>
      <p:grpSp>
        <p:nvGrpSpPr>
          <p:cNvPr id="14" name="図形グループ 13"/>
          <p:cNvGrpSpPr/>
          <p:nvPr/>
        </p:nvGrpSpPr>
        <p:grpSpPr>
          <a:xfrm>
            <a:off x="3865163" y="1893582"/>
            <a:ext cx="4237438" cy="1347889"/>
            <a:chOff x="492834" y="147"/>
            <a:chExt cx="5649917" cy="1797185"/>
          </a:xfrm>
        </p:grpSpPr>
        <p:sp>
          <p:nvSpPr>
            <p:cNvPr id="15" name="山形 14"/>
            <p:cNvSpPr/>
            <p:nvPr/>
          </p:nvSpPr>
          <p:spPr>
            <a:xfrm>
              <a:off x="3515047" y="811665"/>
              <a:ext cx="2627704" cy="985667"/>
            </a:xfrm>
            <a:prstGeom prst="chevron">
              <a:avLst/>
            </a:prstGeom>
            <a:solidFill>
              <a:srgbClr val="FF0000"/>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US" altLang="ja-JP" sz="1500" dirty="0">
                <a:solidFill>
                  <a:prstClr val="white"/>
                </a:solidFill>
              </a:endParaRPr>
            </a:p>
            <a:p>
              <a:r>
                <a:rPr lang="ja-JP" altLang="en-US" sz="1650" b="1" dirty="0">
                  <a:solidFill>
                    <a:prstClr val="white"/>
                  </a:solidFill>
                </a:rPr>
                <a:t>評価・採点</a:t>
              </a:r>
            </a:p>
          </p:txBody>
        </p:sp>
        <p:sp>
          <p:nvSpPr>
            <p:cNvPr id="16" name="山形 4"/>
            <p:cNvSpPr/>
            <p:nvPr/>
          </p:nvSpPr>
          <p:spPr>
            <a:xfrm>
              <a:off x="492834" y="147"/>
              <a:ext cx="1478500" cy="9856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955" tIns="10478" rIns="0" bIns="10478" numCol="1" spcCol="1270" anchor="ctr" anchorCtr="0">
              <a:noAutofit/>
            </a:bodyPr>
            <a:lstStyle/>
            <a:p>
              <a:pPr algn="ctr" defTabSz="733425">
                <a:lnSpc>
                  <a:spcPct val="90000"/>
                </a:lnSpc>
                <a:spcBef>
                  <a:spcPct val="0"/>
                </a:spcBef>
                <a:spcAft>
                  <a:spcPct val="35000"/>
                </a:spcAft>
              </a:pPr>
              <a:r>
                <a:rPr lang="ja-JP" altLang="en-US" sz="1650" dirty="0">
                  <a:solidFill>
                    <a:prstClr val="white"/>
                  </a:solidFill>
                </a:rPr>
                <a:t>用語学習</a:t>
              </a:r>
            </a:p>
          </p:txBody>
        </p:sp>
      </p:grpSp>
      <p:sp>
        <p:nvSpPr>
          <p:cNvPr id="18" name="テキスト ボックス 17"/>
          <p:cNvSpPr txBox="1"/>
          <p:nvPr/>
        </p:nvSpPr>
        <p:spPr>
          <a:xfrm>
            <a:off x="727999" y="1282661"/>
            <a:ext cx="4762842" cy="415498"/>
          </a:xfrm>
          <a:prstGeom prst="rect">
            <a:avLst/>
          </a:prstGeom>
          <a:noFill/>
        </p:spPr>
        <p:txBody>
          <a:bodyPr wrap="none" rtlCol="0">
            <a:spAutoFit/>
          </a:bodyPr>
          <a:lstStyle/>
          <a:p>
            <a:r>
              <a:rPr lang="ja-JP" altLang="en-US" sz="2100" dirty="0">
                <a:solidFill>
                  <a:prstClr val="black"/>
                </a:solidFill>
                <a:latin typeface="MS Gothic" charset="-128"/>
                <a:ea typeface="MS Gothic" charset="-128"/>
                <a:cs typeface="MS Gothic" charset="-128"/>
              </a:rPr>
              <a:t>ネットワーク技術の自己学習プロセス</a:t>
            </a:r>
          </a:p>
        </p:txBody>
      </p:sp>
      <p:pic>
        <p:nvPicPr>
          <p:cNvPr id="19" name="図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21692" y="3377214"/>
            <a:ext cx="777875" cy="1234723"/>
          </a:xfrm>
          <a:prstGeom prst="rect">
            <a:avLst/>
          </a:prstGeom>
        </p:spPr>
      </p:pic>
      <p:pic>
        <p:nvPicPr>
          <p:cNvPr id="21" name="図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57584" y="3377214"/>
            <a:ext cx="1041400" cy="1041400"/>
          </a:xfrm>
          <a:prstGeom prst="rect">
            <a:avLst/>
          </a:prstGeom>
        </p:spPr>
      </p:pic>
      <p:pic>
        <p:nvPicPr>
          <p:cNvPr id="22" name="図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73619" y="3216088"/>
            <a:ext cx="1580114" cy="1268042"/>
          </a:xfrm>
          <a:prstGeom prst="rect">
            <a:avLst/>
          </a:prstGeom>
        </p:spPr>
      </p:pic>
      <p:pic>
        <p:nvPicPr>
          <p:cNvPr id="23" name="図 2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574784" y="3251341"/>
            <a:ext cx="1084854" cy="1232789"/>
          </a:xfrm>
          <a:prstGeom prst="rect">
            <a:avLst/>
          </a:prstGeom>
        </p:spPr>
      </p:pic>
      <p:sp>
        <p:nvSpPr>
          <p:cNvPr id="25" name="テキスト ボックス 24"/>
          <p:cNvSpPr txBox="1"/>
          <p:nvPr/>
        </p:nvSpPr>
        <p:spPr>
          <a:xfrm>
            <a:off x="1063922" y="4747567"/>
            <a:ext cx="1569660" cy="300082"/>
          </a:xfrm>
          <a:prstGeom prst="rect">
            <a:avLst/>
          </a:prstGeom>
          <a:noFill/>
        </p:spPr>
        <p:txBody>
          <a:bodyPr wrap="none" rtlCol="0">
            <a:spAutoFit/>
          </a:bodyPr>
          <a:lstStyle/>
          <a:p>
            <a:r>
              <a:rPr lang="ja-JP" altLang="en-US" sz="1350" b="1" dirty="0">
                <a:solidFill>
                  <a:prstClr val="black"/>
                </a:solidFill>
              </a:rPr>
              <a:t>専門用語を覚える</a:t>
            </a:r>
          </a:p>
        </p:txBody>
      </p:sp>
      <p:sp>
        <p:nvSpPr>
          <p:cNvPr id="27" name="テキスト ボックス 26"/>
          <p:cNvSpPr txBox="1"/>
          <p:nvPr/>
        </p:nvSpPr>
        <p:spPr>
          <a:xfrm>
            <a:off x="2959100" y="4749800"/>
            <a:ext cx="1050288" cy="300082"/>
          </a:xfrm>
          <a:prstGeom prst="rect">
            <a:avLst/>
          </a:prstGeom>
          <a:noFill/>
        </p:spPr>
        <p:txBody>
          <a:bodyPr wrap="none" rtlCol="0">
            <a:spAutoFit/>
          </a:bodyPr>
          <a:lstStyle/>
          <a:p>
            <a:r>
              <a:rPr lang="ja-JP" altLang="en-US" sz="1350" b="1" dirty="0">
                <a:solidFill>
                  <a:prstClr val="black"/>
                </a:solidFill>
              </a:rPr>
              <a:t>問題を解く</a:t>
            </a:r>
          </a:p>
        </p:txBody>
      </p:sp>
      <p:sp>
        <p:nvSpPr>
          <p:cNvPr id="28" name="テキスト ボックス 27"/>
          <p:cNvSpPr txBox="1"/>
          <p:nvPr/>
        </p:nvSpPr>
        <p:spPr>
          <a:xfrm>
            <a:off x="4508500" y="4711700"/>
            <a:ext cx="1050288" cy="300082"/>
          </a:xfrm>
          <a:prstGeom prst="rect">
            <a:avLst/>
          </a:prstGeom>
          <a:noFill/>
        </p:spPr>
        <p:txBody>
          <a:bodyPr wrap="none" rtlCol="0">
            <a:spAutoFit/>
          </a:bodyPr>
          <a:lstStyle/>
          <a:p>
            <a:r>
              <a:rPr lang="ja-JP" altLang="en-US" sz="1350" b="1" dirty="0">
                <a:solidFill>
                  <a:prstClr val="black"/>
                </a:solidFill>
              </a:rPr>
              <a:t>手を動かす</a:t>
            </a:r>
          </a:p>
        </p:txBody>
      </p:sp>
      <p:sp>
        <p:nvSpPr>
          <p:cNvPr id="29" name="テキスト ボックス 28"/>
          <p:cNvSpPr txBox="1"/>
          <p:nvPr/>
        </p:nvSpPr>
        <p:spPr>
          <a:xfrm>
            <a:off x="6527800" y="4762500"/>
            <a:ext cx="1569660" cy="300082"/>
          </a:xfrm>
          <a:prstGeom prst="rect">
            <a:avLst/>
          </a:prstGeom>
          <a:noFill/>
        </p:spPr>
        <p:txBody>
          <a:bodyPr wrap="none" rtlCol="0">
            <a:spAutoFit/>
          </a:bodyPr>
          <a:lstStyle/>
          <a:p>
            <a:r>
              <a:rPr lang="ja-JP" altLang="en-US" sz="1350" b="1" dirty="0">
                <a:solidFill>
                  <a:prstClr val="black"/>
                </a:solidFill>
              </a:rPr>
              <a:t>評価・採点を行う</a:t>
            </a:r>
          </a:p>
        </p:txBody>
      </p:sp>
      <p:sp>
        <p:nvSpPr>
          <p:cNvPr id="4" name="テキスト ボックス 3"/>
          <p:cNvSpPr txBox="1"/>
          <p:nvPr/>
        </p:nvSpPr>
        <p:spPr>
          <a:xfrm>
            <a:off x="4185879" y="1742352"/>
            <a:ext cx="4001583" cy="577081"/>
          </a:xfrm>
          <a:prstGeom prst="rect">
            <a:avLst/>
          </a:prstGeom>
          <a:solidFill>
            <a:schemeClr val="bg1"/>
          </a:solidFill>
        </p:spPr>
        <p:txBody>
          <a:bodyPr wrap="square" rtlCol="0">
            <a:spAutoFit/>
          </a:bodyPr>
          <a:lstStyle/>
          <a:p>
            <a:r>
              <a:rPr lang="ja-JP" altLang="en-US" dirty="0" smtClean="0">
                <a:solidFill>
                  <a:srgbClr val="4472C4"/>
                </a:solidFill>
                <a:latin typeface="MS PGothic" charset="-128"/>
                <a:ea typeface="MS PGothic" charset="-128"/>
                <a:cs typeface="MS PGothic" charset="-128"/>
              </a:rPr>
              <a:t>北澤らのシステム</a:t>
            </a:r>
            <a:r>
              <a:rPr lang="ja-JP" altLang="en-US" dirty="0">
                <a:solidFill>
                  <a:srgbClr val="4472C4"/>
                </a:solidFill>
                <a:latin typeface="MS PGothic" charset="-128"/>
                <a:ea typeface="MS PGothic" charset="-128"/>
                <a:cs typeface="MS PGothic" charset="-128"/>
              </a:rPr>
              <a:t>の主な学習支援範囲</a:t>
            </a:r>
            <a:endParaRPr lang="en-US" altLang="ja-JP" dirty="0">
              <a:solidFill>
                <a:srgbClr val="4472C4"/>
              </a:solidFill>
              <a:latin typeface="MS PGothic" charset="-128"/>
              <a:ea typeface="MS PGothic" charset="-128"/>
              <a:cs typeface="MS PGothic" charset="-128"/>
            </a:endParaRPr>
          </a:p>
          <a:p>
            <a:endParaRPr lang="ja-JP" altLang="en-US" sz="1350" dirty="0">
              <a:solidFill>
                <a:prstClr val="black"/>
              </a:solidFill>
            </a:endParaRPr>
          </a:p>
        </p:txBody>
      </p:sp>
      <p:sp>
        <p:nvSpPr>
          <p:cNvPr id="24" name="正方形/長方形 23"/>
          <p:cNvSpPr/>
          <p:nvPr/>
        </p:nvSpPr>
        <p:spPr>
          <a:xfrm>
            <a:off x="4407144" y="2273301"/>
            <a:ext cx="3695456" cy="2715399"/>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sz="1350">
              <a:solidFill>
                <a:prstClr val="black"/>
              </a:solidFill>
            </a:endParaRPr>
          </a:p>
        </p:txBody>
      </p:sp>
    </p:spTree>
    <p:extLst>
      <p:ext uri="{BB962C8B-B14F-4D97-AF65-F5344CB8AC3E}">
        <p14:creationId xmlns:p14="http://schemas.microsoft.com/office/powerpoint/2010/main" val="12221070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b="1" dirty="0" smtClean="0">
                <a:latin typeface="MS Gothic" charset="-128"/>
                <a:ea typeface="MS Gothic" charset="-128"/>
                <a:cs typeface="MS Gothic" charset="-128"/>
              </a:rPr>
              <a:t>研究背景</a:t>
            </a:r>
            <a:endParaRPr kumimoji="1" lang="ja-JP" altLang="en-US" b="1" dirty="0">
              <a:latin typeface="MS Gothic" charset="-128"/>
              <a:ea typeface="MS Gothic" charset="-128"/>
              <a:cs typeface="MS Gothic" charset="-128"/>
            </a:endParaRPr>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2097905855"/>
              </p:ext>
            </p:extLst>
          </p:nvPr>
        </p:nvGraphicFramePr>
        <p:xfrm>
          <a:off x="1002542" y="2502221"/>
          <a:ext cx="1955042" cy="7393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図形グループ 7"/>
          <p:cNvGrpSpPr/>
          <p:nvPr/>
        </p:nvGrpSpPr>
        <p:grpSpPr>
          <a:xfrm>
            <a:off x="2707379" y="2502332"/>
            <a:ext cx="1848125" cy="739250"/>
            <a:chOff x="0" y="147"/>
            <a:chExt cx="2464167" cy="985667"/>
          </a:xfrm>
          <a:solidFill>
            <a:srgbClr val="FF0000"/>
          </a:solidFill>
        </p:grpSpPr>
        <p:sp>
          <p:nvSpPr>
            <p:cNvPr id="9" name="山形 8"/>
            <p:cNvSpPr/>
            <p:nvPr/>
          </p:nvSpPr>
          <p:spPr>
            <a:xfrm>
              <a:off x="0" y="147"/>
              <a:ext cx="2464167" cy="985667"/>
            </a:xfrm>
            <a:prstGeom prst="chevron">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 name="山形 4"/>
            <p:cNvSpPr/>
            <p:nvPr/>
          </p:nvSpPr>
          <p:spPr>
            <a:xfrm>
              <a:off x="492834" y="147"/>
              <a:ext cx="1478500" cy="98566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0955" tIns="10478" rIns="0" bIns="10478" numCol="1" spcCol="1270" anchor="ctr" anchorCtr="0">
              <a:noAutofit/>
            </a:bodyPr>
            <a:lstStyle/>
            <a:p>
              <a:pPr algn="ctr" defTabSz="733425">
                <a:lnSpc>
                  <a:spcPct val="90000"/>
                </a:lnSpc>
                <a:spcBef>
                  <a:spcPct val="0"/>
                </a:spcBef>
                <a:spcAft>
                  <a:spcPct val="35000"/>
                </a:spcAft>
              </a:pPr>
              <a:r>
                <a:rPr lang="ja-JP" altLang="en-US" sz="1650" b="1" dirty="0">
                  <a:solidFill>
                    <a:prstClr val="white"/>
                  </a:solidFill>
                </a:rPr>
                <a:t>基本学習</a:t>
              </a:r>
            </a:p>
          </p:txBody>
        </p:sp>
      </p:grpSp>
      <p:grpSp>
        <p:nvGrpSpPr>
          <p:cNvPr id="11" name="図形グループ 10"/>
          <p:cNvGrpSpPr/>
          <p:nvPr/>
        </p:nvGrpSpPr>
        <p:grpSpPr>
          <a:xfrm>
            <a:off x="4412216" y="2502221"/>
            <a:ext cx="1848125" cy="739250"/>
            <a:chOff x="0" y="147"/>
            <a:chExt cx="2464167" cy="985667"/>
          </a:xfrm>
        </p:grpSpPr>
        <p:sp>
          <p:nvSpPr>
            <p:cNvPr id="12" name="山形 11"/>
            <p:cNvSpPr/>
            <p:nvPr/>
          </p:nvSpPr>
          <p:spPr>
            <a:xfrm>
              <a:off x="0" y="147"/>
              <a:ext cx="2464167" cy="985667"/>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ja-JP" altLang="en-US" sz="1350" dirty="0">
                <a:solidFill>
                  <a:prstClr val="white"/>
                </a:solidFill>
              </a:endParaRPr>
            </a:p>
          </p:txBody>
        </p:sp>
        <p:sp>
          <p:nvSpPr>
            <p:cNvPr id="13" name="山形 4"/>
            <p:cNvSpPr/>
            <p:nvPr/>
          </p:nvSpPr>
          <p:spPr>
            <a:xfrm>
              <a:off x="492834" y="147"/>
              <a:ext cx="1478500" cy="9856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955" tIns="10478" rIns="0" bIns="10478" numCol="1" spcCol="1270" anchor="ctr" anchorCtr="0">
              <a:noAutofit/>
            </a:bodyPr>
            <a:lstStyle/>
            <a:p>
              <a:pPr algn="ctr" defTabSz="733425">
                <a:lnSpc>
                  <a:spcPct val="90000"/>
                </a:lnSpc>
                <a:spcBef>
                  <a:spcPct val="0"/>
                </a:spcBef>
                <a:spcAft>
                  <a:spcPct val="35000"/>
                </a:spcAft>
              </a:pPr>
              <a:r>
                <a:rPr lang="ja-JP" altLang="en-US" sz="1650" b="1" dirty="0">
                  <a:solidFill>
                    <a:prstClr val="white"/>
                  </a:solidFill>
                </a:rPr>
                <a:t>実践学習</a:t>
              </a:r>
            </a:p>
          </p:txBody>
        </p:sp>
      </p:grpSp>
      <p:grpSp>
        <p:nvGrpSpPr>
          <p:cNvPr id="14" name="図形グループ 13"/>
          <p:cNvGrpSpPr/>
          <p:nvPr/>
        </p:nvGrpSpPr>
        <p:grpSpPr>
          <a:xfrm>
            <a:off x="3865163" y="1893582"/>
            <a:ext cx="4237438" cy="1347889"/>
            <a:chOff x="492834" y="147"/>
            <a:chExt cx="5649917" cy="1797185"/>
          </a:xfrm>
        </p:grpSpPr>
        <p:sp>
          <p:nvSpPr>
            <p:cNvPr id="15" name="山形 14"/>
            <p:cNvSpPr/>
            <p:nvPr/>
          </p:nvSpPr>
          <p:spPr>
            <a:xfrm>
              <a:off x="3515047" y="811665"/>
              <a:ext cx="2627704" cy="985667"/>
            </a:xfrm>
            <a:prstGeom prst="chevron">
              <a:avLst/>
            </a:prstGeom>
            <a:solidFill>
              <a:schemeClr val="accent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US" altLang="ja-JP" sz="1500" dirty="0">
                <a:solidFill>
                  <a:prstClr val="white"/>
                </a:solidFill>
              </a:endParaRPr>
            </a:p>
            <a:p>
              <a:r>
                <a:rPr lang="ja-JP" altLang="en-US" sz="1650" b="1" dirty="0">
                  <a:solidFill>
                    <a:prstClr val="white"/>
                  </a:solidFill>
                </a:rPr>
                <a:t>評価・採点</a:t>
              </a:r>
            </a:p>
          </p:txBody>
        </p:sp>
        <p:sp>
          <p:nvSpPr>
            <p:cNvPr id="16" name="山形 4"/>
            <p:cNvSpPr/>
            <p:nvPr/>
          </p:nvSpPr>
          <p:spPr>
            <a:xfrm>
              <a:off x="492834" y="147"/>
              <a:ext cx="1478500" cy="9856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955" tIns="10478" rIns="0" bIns="10478" numCol="1" spcCol="1270" anchor="ctr" anchorCtr="0">
              <a:noAutofit/>
            </a:bodyPr>
            <a:lstStyle/>
            <a:p>
              <a:pPr algn="ctr" defTabSz="733425">
                <a:lnSpc>
                  <a:spcPct val="90000"/>
                </a:lnSpc>
                <a:spcBef>
                  <a:spcPct val="0"/>
                </a:spcBef>
                <a:spcAft>
                  <a:spcPct val="35000"/>
                </a:spcAft>
              </a:pPr>
              <a:r>
                <a:rPr lang="ja-JP" altLang="en-US" sz="1650" dirty="0">
                  <a:solidFill>
                    <a:prstClr val="white"/>
                  </a:solidFill>
                </a:rPr>
                <a:t>用語学習</a:t>
              </a:r>
            </a:p>
          </p:txBody>
        </p:sp>
      </p:grpSp>
      <p:sp>
        <p:nvSpPr>
          <p:cNvPr id="18" name="テキスト ボックス 17"/>
          <p:cNvSpPr txBox="1"/>
          <p:nvPr/>
        </p:nvSpPr>
        <p:spPr>
          <a:xfrm>
            <a:off x="727999" y="1282661"/>
            <a:ext cx="4762842" cy="415498"/>
          </a:xfrm>
          <a:prstGeom prst="rect">
            <a:avLst/>
          </a:prstGeom>
          <a:noFill/>
        </p:spPr>
        <p:txBody>
          <a:bodyPr wrap="none" rtlCol="0">
            <a:spAutoFit/>
          </a:bodyPr>
          <a:lstStyle/>
          <a:p>
            <a:r>
              <a:rPr lang="ja-JP" altLang="en-US" sz="2100" dirty="0">
                <a:solidFill>
                  <a:prstClr val="black"/>
                </a:solidFill>
                <a:latin typeface="MS Gothic" charset="-128"/>
                <a:ea typeface="MS Gothic" charset="-128"/>
                <a:cs typeface="MS Gothic" charset="-128"/>
              </a:rPr>
              <a:t>ネットワーク技術の自己学習プロセス</a:t>
            </a:r>
          </a:p>
        </p:txBody>
      </p:sp>
      <p:pic>
        <p:nvPicPr>
          <p:cNvPr id="19" name="図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21692" y="3377214"/>
            <a:ext cx="777875" cy="1234723"/>
          </a:xfrm>
          <a:prstGeom prst="rect">
            <a:avLst/>
          </a:prstGeom>
        </p:spPr>
      </p:pic>
      <p:pic>
        <p:nvPicPr>
          <p:cNvPr id="21" name="図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57584" y="3377214"/>
            <a:ext cx="1041400" cy="1041400"/>
          </a:xfrm>
          <a:prstGeom prst="rect">
            <a:avLst/>
          </a:prstGeom>
        </p:spPr>
      </p:pic>
      <p:pic>
        <p:nvPicPr>
          <p:cNvPr id="22" name="図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73619" y="3216088"/>
            <a:ext cx="1580114" cy="1268042"/>
          </a:xfrm>
          <a:prstGeom prst="rect">
            <a:avLst/>
          </a:prstGeom>
        </p:spPr>
      </p:pic>
      <p:pic>
        <p:nvPicPr>
          <p:cNvPr id="23" name="図 2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574784" y="3251341"/>
            <a:ext cx="1084854" cy="1232789"/>
          </a:xfrm>
          <a:prstGeom prst="rect">
            <a:avLst/>
          </a:prstGeom>
        </p:spPr>
      </p:pic>
      <p:sp>
        <p:nvSpPr>
          <p:cNvPr id="25" name="テキスト ボックス 24"/>
          <p:cNvSpPr txBox="1"/>
          <p:nvPr/>
        </p:nvSpPr>
        <p:spPr>
          <a:xfrm>
            <a:off x="1063922" y="4747567"/>
            <a:ext cx="1569660" cy="300082"/>
          </a:xfrm>
          <a:prstGeom prst="rect">
            <a:avLst/>
          </a:prstGeom>
          <a:noFill/>
        </p:spPr>
        <p:txBody>
          <a:bodyPr wrap="none" rtlCol="0">
            <a:spAutoFit/>
          </a:bodyPr>
          <a:lstStyle/>
          <a:p>
            <a:r>
              <a:rPr lang="ja-JP" altLang="en-US" sz="1350" b="1" dirty="0">
                <a:solidFill>
                  <a:prstClr val="black"/>
                </a:solidFill>
              </a:rPr>
              <a:t>専門用語を覚える</a:t>
            </a:r>
          </a:p>
        </p:txBody>
      </p:sp>
      <p:sp>
        <p:nvSpPr>
          <p:cNvPr id="27" name="テキスト ボックス 26"/>
          <p:cNvSpPr txBox="1"/>
          <p:nvPr/>
        </p:nvSpPr>
        <p:spPr>
          <a:xfrm>
            <a:off x="2959100" y="4749800"/>
            <a:ext cx="1050288" cy="300082"/>
          </a:xfrm>
          <a:prstGeom prst="rect">
            <a:avLst/>
          </a:prstGeom>
          <a:noFill/>
        </p:spPr>
        <p:txBody>
          <a:bodyPr wrap="none" rtlCol="0">
            <a:spAutoFit/>
          </a:bodyPr>
          <a:lstStyle/>
          <a:p>
            <a:r>
              <a:rPr lang="ja-JP" altLang="en-US" sz="1350" b="1" dirty="0">
                <a:solidFill>
                  <a:prstClr val="black"/>
                </a:solidFill>
              </a:rPr>
              <a:t>問題を解く</a:t>
            </a:r>
          </a:p>
        </p:txBody>
      </p:sp>
      <p:sp>
        <p:nvSpPr>
          <p:cNvPr id="28" name="テキスト ボックス 27"/>
          <p:cNvSpPr txBox="1"/>
          <p:nvPr/>
        </p:nvSpPr>
        <p:spPr>
          <a:xfrm>
            <a:off x="4508500" y="4711700"/>
            <a:ext cx="1050288" cy="300082"/>
          </a:xfrm>
          <a:prstGeom prst="rect">
            <a:avLst/>
          </a:prstGeom>
          <a:noFill/>
        </p:spPr>
        <p:txBody>
          <a:bodyPr wrap="none" rtlCol="0">
            <a:spAutoFit/>
          </a:bodyPr>
          <a:lstStyle/>
          <a:p>
            <a:r>
              <a:rPr lang="ja-JP" altLang="en-US" sz="1350" b="1" dirty="0">
                <a:solidFill>
                  <a:prstClr val="black"/>
                </a:solidFill>
              </a:rPr>
              <a:t>手を動かす</a:t>
            </a:r>
          </a:p>
        </p:txBody>
      </p:sp>
      <p:sp>
        <p:nvSpPr>
          <p:cNvPr id="29" name="テキスト ボックス 28"/>
          <p:cNvSpPr txBox="1"/>
          <p:nvPr/>
        </p:nvSpPr>
        <p:spPr>
          <a:xfrm>
            <a:off x="6527800" y="4762500"/>
            <a:ext cx="1569660" cy="300082"/>
          </a:xfrm>
          <a:prstGeom prst="rect">
            <a:avLst/>
          </a:prstGeom>
          <a:noFill/>
        </p:spPr>
        <p:txBody>
          <a:bodyPr wrap="none" rtlCol="0">
            <a:spAutoFit/>
          </a:bodyPr>
          <a:lstStyle/>
          <a:p>
            <a:r>
              <a:rPr lang="ja-JP" altLang="en-US" sz="1350" b="1" dirty="0">
                <a:solidFill>
                  <a:prstClr val="black"/>
                </a:solidFill>
              </a:rPr>
              <a:t>評価・採点を行う</a:t>
            </a:r>
          </a:p>
        </p:txBody>
      </p:sp>
      <p:sp>
        <p:nvSpPr>
          <p:cNvPr id="4" name="テキスト ボックス 3"/>
          <p:cNvSpPr txBox="1"/>
          <p:nvPr/>
        </p:nvSpPr>
        <p:spPr>
          <a:xfrm>
            <a:off x="1063922" y="1806053"/>
            <a:ext cx="4001583" cy="577081"/>
          </a:xfrm>
          <a:prstGeom prst="rect">
            <a:avLst/>
          </a:prstGeom>
          <a:solidFill>
            <a:schemeClr val="bg1"/>
          </a:solidFill>
        </p:spPr>
        <p:txBody>
          <a:bodyPr wrap="square" rtlCol="0">
            <a:spAutoFit/>
          </a:bodyPr>
          <a:lstStyle/>
          <a:p>
            <a:r>
              <a:rPr lang="ja-JP" altLang="en-US" dirty="0" smtClean="0">
                <a:solidFill>
                  <a:srgbClr val="4472C4"/>
                </a:solidFill>
                <a:latin typeface="MS PGothic" charset="-128"/>
                <a:ea typeface="MS PGothic" charset="-128"/>
                <a:cs typeface="MS PGothic" charset="-128"/>
              </a:rPr>
              <a:t>河野らのシステム</a:t>
            </a:r>
            <a:r>
              <a:rPr lang="ja-JP" altLang="en-US" dirty="0">
                <a:solidFill>
                  <a:srgbClr val="4472C4"/>
                </a:solidFill>
                <a:latin typeface="MS PGothic" charset="-128"/>
                <a:ea typeface="MS PGothic" charset="-128"/>
                <a:cs typeface="MS PGothic" charset="-128"/>
              </a:rPr>
              <a:t>の主な学習支援範囲</a:t>
            </a:r>
            <a:endParaRPr lang="en-US" altLang="ja-JP" dirty="0">
              <a:solidFill>
                <a:srgbClr val="4472C4"/>
              </a:solidFill>
              <a:latin typeface="MS PGothic" charset="-128"/>
              <a:ea typeface="MS PGothic" charset="-128"/>
              <a:cs typeface="MS PGothic" charset="-128"/>
            </a:endParaRPr>
          </a:p>
          <a:p>
            <a:endParaRPr lang="ja-JP" altLang="en-US" sz="1350" dirty="0">
              <a:solidFill>
                <a:prstClr val="black"/>
              </a:solidFill>
            </a:endParaRPr>
          </a:p>
        </p:txBody>
      </p:sp>
      <p:sp>
        <p:nvSpPr>
          <p:cNvPr id="24" name="正方形/長方形 23"/>
          <p:cNvSpPr/>
          <p:nvPr/>
        </p:nvSpPr>
        <p:spPr>
          <a:xfrm>
            <a:off x="1002542" y="2273301"/>
            <a:ext cx="5257800" cy="2715399"/>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sz="1350">
              <a:solidFill>
                <a:prstClr val="black"/>
              </a:solidFill>
            </a:endParaRPr>
          </a:p>
        </p:txBody>
      </p:sp>
    </p:spTree>
    <p:extLst>
      <p:ext uri="{BB962C8B-B14F-4D97-AF65-F5344CB8AC3E}">
        <p14:creationId xmlns:p14="http://schemas.microsoft.com/office/powerpoint/2010/main" val="28125479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12700" dist="12700" dir="5400000" rotWithShape="0">
            <a:srgbClr val="000000">
              <a:alpha val="50000"/>
            </a:srgbClr>
          </a:outerShdw>
        </a:effectLst>
        <a:sp3d/>
      </a:spPr>
      <a:bodyPr rot="0" spcFirstLastPara="1" vertOverflow="overflow" horzOverflow="overflow" vert="horz" wrap="square" lIns="38100" tIns="38100" rIns="38100" bIns="381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12700" dist="127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outerShdw blurRad="12700" dist="12700" dir="5400000" rotWithShape="0">
            <a:srgbClr val="000000">
              <a:alpha val="50000"/>
            </a:srgbClr>
          </a:outerShdw>
        </a:effectLst>
        <a:sp3d/>
      </a:spPr>
      <a:bodyPr rot="0" spcFirstLastPara="1" vertOverflow="overflow" horzOverflow="overflow" vert="horz" wrap="square" lIns="38100" tIns="38100" rIns="38100" bIns="381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ヒラギノ角ゴ ProN W3"/>
            <a:ea typeface="ヒラギノ角ゴ ProN W3"/>
            <a:cs typeface="ヒラギノ角ゴ ProN W3"/>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round/>
        </a:ln>
        <a:effectLst>
          <a:outerShdw blurRad="12700" dist="127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メイリオ"/>
            <a:ea typeface="メイリオ"/>
            <a:cs typeface="メイリオ"/>
            <a:sym typeface="メイリオ"/>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6.xml><?xml version="1.0" encoding="utf-8"?>
<a:theme xmlns:a="http://schemas.openxmlformats.org/drawingml/2006/main" name="1_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4493</TotalTime>
  <Words>3028</Words>
  <Application>Microsoft Macintosh PowerPoint</Application>
  <PresentationFormat>画面に合わせる (16:9)</PresentationFormat>
  <Paragraphs>668</Paragraphs>
  <Slides>75</Slides>
  <Notes>47</Notes>
  <HiddenSlides>0</HiddenSlides>
  <MMClips>0</MMClips>
  <ScaleCrop>false</ScaleCrop>
  <HeadingPairs>
    <vt:vector size="8" baseType="variant">
      <vt:variant>
        <vt:lpstr>使用されているフォント</vt:lpstr>
      </vt:variant>
      <vt:variant>
        <vt:i4>15</vt:i4>
      </vt:variant>
      <vt:variant>
        <vt:lpstr>テーマ</vt:lpstr>
      </vt:variant>
      <vt:variant>
        <vt:i4>7</vt:i4>
      </vt:variant>
      <vt:variant>
        <vt:lpstr>埋め込まれた OLE サーバー</vt:lpstr>
      </vt:variant>
      <vt:variant>
        <vt:i4>1</vt:i4>
      </vt:variant>
      <vt:variant>
        <vt:lpstr>スライド タイトル</vt:lpstr>
      </vt:variant>
      <vt:variant>
        <vt:i4>75</vt:i4>
      </vt:variant>
    </vt:vector>
  </HeadingPairs>
  <TitlesOfParts>
    <vt:vector size="98" baseType="lpstr">
      <vt:lpstr>Calibri</vt:lpstr>
      <vt:lpstr>Helvetica</vt:lpstr>
      <vt:lpstr>Helvetica Light</vt:lpstr>
      <vt:lpstr>Meiryo</vt:lpstr>
      <vt:lpstr>Meiryo UI</vt:lpstr>
      <vt:lpstr>MS Gothic</vt:lpstr>
      <vt:lpstr>MS PGothic</vt:lpstr>
      <vt:lpstr>ＭＳ Ｐゴシック</vt:lpstr>
      <vt:lpstr>Segoe UI</vt:lpstr>
      <vt:lpstr>Wingdings</vt:lpstr>
      <vt:lpstr>Yu Gothic</vt:lpstr>
      <vt:lpstr>Yu Gothic Light</vt:lpstr>
      <vt:lpstr>ヒラギノ角ゴ ProN W3</vt:lpstr>
      <vt:lpstr>メイリオ</vt:lpstr>
      <vt:lpstr>Arial</vt:lpstr>
      <vt:lpstr>Office ​​テーマ</vt:lpstr>
      <vt:lpstr>1_White</vt:lpstr>
      <vt:lpstr>1_Office ​​テーマ</vt:lpstr>
      <vt:lpstr>2_Office ​​テーマ</vt:lpstr>
      <vt:lpstr>2_White</vt:lpstr>
      <vt:lpstr>1_ホワイト</vt:lpstr>
      <vt:lpstr>ホワイト</vt:lpstr>
      <vt:lpstr>ワークシート</vt:lpstr>
      <vt:lpstr>応答性を向上した IPネットワーク個人学習システム</vt:lpstr>
      <vt:lpstr>発表の流れ</vt:lpstr>
      <vt:lpstr>発表の流れ</vt:lpstr>
      <vt:lpstr>研究背景</vt:lpstr>
      <vt:lpstr>研究背景</vt:lpstr>
      <vt:lpstr>研究背景</vt:lpstr>
      <vt:lpstr>研究背景</vt:lpstr>
      <vt:lpstr>研究背景</vt:lpstr>
      <vt:lpstr>研究背景</vt:lpstr>
      <vt:lpstr>研究背景</vt:lpstr>
      <vt:lpstr>研究背景</vt:lpstr>
      <vt:lpstr>研究背景</vt:lpstr>
      <vt:lpstr>学習支援システムの先行研究</vt:lpstr>
      <vt:lpstr>学習支援システムの先行研究</vt:lpstr>
      <vt:lpstr>学習支援システムの先行研究</vt:lpstr>
      <vt:lpstr>学習支援システムの先行研究</vt:lpstr>
      <vt:lpstr>研究目的</vt:lpstr>
      <vt:lpstr>発表の流れ</vt:lpstr>
      <vt:lpstr>本研究で提案するシステム</vt:lpstr>
      <vt:lpstr>発表の流れ</vt:lpstr>
      <vt:lpstr>UIの問題点</vt:lpstr>
      <vt:lpstr>UIの構成（自由描画）</vt:lpstr>
      <vt:lpstr>UIの構成（問題演習）</vt:lpstr>
      <vt:lpstr>UIの問題点</vt:lpstr>
      <vt:lpstr>バス型ネットワークの例</vt:lpstr>
      <vt:lpstr>バス型ネットワークの例</vt:lpstr>
      <vt:lpstr>変更点</vt:lpstr>
      <vt:lpstr>使用例</vt:lpstr>
      <vt:lpstr>使用例</vt:lpstr>
      <vt:lpstr>使用例</vt:lpstr>
      <vt:lpstr>使用例</vt:lpstr>
      <vt:lpstr>使用例</vt:lpstr>
      <vt:lpstr>発表の流れ</vt:lpstr>
      <vt:lpstr>判定システムの動作</vt:lpstr>
      <vt:lpstr>判定システムの動作</vt:lpstr>
      <vt:lpstr>判定システムの動作</vt:lpstr>
      <vt:lpstr>判定システムの動作</vt:lpstr>
      <vt:lpstr>判定システムの動作</vt:lpstr>
      <vt:lpstr>判定システムの動作</vt:lpstr>
      <vt:lpstr>判定システムの動作</vt:lpstr>
      <vt:lpstr>判定システムの動作</vt:lpstr>
      <vt:lpstr>発表の流れ</vt:lpstr>
      <vt:lpstr>PowerPoint プレゼンテーション</vt:lpstr>
      <vt:lpstr>PowerPoint プレゼンテーション</vt:lpstr>
      <vt:lpstr>発表の流れ</vt:lpstr>
      <vt:lpstr>並列処理能力の評価実験</vt:lpstr>
      <vt:lpstr>並列処理能力の評価実験</vt:lpstr>
      <vt:lpstr>実験用の問題</vt:lpstr>
      <vt:lpstr>本研究で提案するシステム</vt:lpstr>
      <vt:lpstr>実験用のシステム</vt:lpstr>
      <vt:lpstr>高スペック時の応答時間の変化</vt:lpstr>
      <vt:lpstr>河野らの応答時間の変化</vt:lpstr>
      <vt:lpstr>高スペック時のスループットの変化</vt:lpstr>
      <vt:lpstr>河野らのスループットの変化</vt:lpstr>
      <vt:lpstr>高スペック時の実験結果</vt:lpstr>
      <vt:lpstr>低スペック時の応答時間の変化</vt:lpstr>
      <vt:lpstr>低スペック時のスループットの変化</vt:lpstr>
      <vt:lpstr>低スペック時の実験結果</vt:lpstr>
      <vt:lpstr>発表の流れ</vt:lpstr>
      <vt:lpstr>ユーザーによる評価　手順</vt:lpstr>
      <vt:lpstr>ユーザーによる評価　結果①</vt:lpstr>
      <vt:lpstr>ユーザーによる評価　結果②</vt:lpstr>
      <vt:lpstr>発表の流れ</vt:lpstr>
      <vt:lpstr>まとめ</vt:lpstr>
      <vt:lpstr>課題</vt:lpstr>
      <vt:lpstr>参考文献</vt:lpstr>
      <vt:lpstr>PowerPoint プレゼンテーション</vt:lpstr>
      <vt:lpstr>PowerPoint プレゼンテーション</vt:lpstr>
      <vt:lpstr>PowerPoint プレゼンテーション</vt:lpstr>
      <vt:lpstr>PowerPoint プレゼンテーション</vt:lpstr>
      <vt:lpstr>17分</vt:lpstr>
      <vt:lpstr>実験用システム</vt:lpstr>
      <vt:lpstr>システム評価　結果①</vt:lpstr>
      <vt:lpstr>システム評価　結果②</vt:lpstr>
      <vt:lpstr>参考文献</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hama-</dc:creator>
  <cp:lastModifiedBy>菅原良太</cp:lastModifiedBy>
  <cp:revision>359</cp:revision>
  <dcterms:created xsi:type="dcterms:W3CDTF">2017-01-24T04:55:11Z</dcterms:created>
  <dcterms:modified xsi:type="dcterms:W3CDTF">2019-01-10T06:27:08Z</dcterms:modified>
</cp:coreProperties>
</file>