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04"/>
    <p:restoredTop sz="94617"/>
  </p:normalViewPr>
  <p:slideViewPr>
    <p:cSldViewPr>
      <p:cViewPr varScale="1">
        <p:scale>
          <a:sx n="69" d="100"/>
          <a:sy n="69" d="100"/>
        </p:scale>
        <p:origin x="23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61048"/>
            <a:ext cx="85344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73" y="5764782"/>
            <a:ext cx="6915612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911424" y="3717032"/>
            <a:ext cx="10369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691360" y="6356351"/>
            <a:ext cx="28448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577" y="6309320"/>
            <a:ext cx="1824203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623393" y="1196752"/>
            <a:ext cx="10962388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LTI</a:t>
            </a:r>
            <a:r>
              <a:rPr lang="ja-JP" altLang="en-US" dirty="0"/>
              <a:t>に準拠</a:t>
            </a:r>
            <a:r>
              <a:rPr lang="ja-JP" altLang="en-US"/>
              <a:t>したネットワーク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/>
              <a:t>自己学習機能の提案と実装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488EEBA-DF96-4348-8C6C-41A96B76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3482EC4-DA1F-9545-B09C-E42CE664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 dirty="0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61F541E8-3868-C646-9B3A-C66E6368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10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b="1" dirty="0"/>
              <a:t>LTI (Learning Tools Interoperability)</a:t>
            </a:r>
            <a:endParaRPr lang="ja-JP" altLang="en-US" sz="54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IMS Global Learning </a:t>
            </a:r>
            <a:r>
              <a:rPr lang="en-US" altLang="ja-JP" b="1" dirty="0" smtClean="0"/>
              <a:t>Consortium</a:t>
            </a:r>
            <a:r>
              <a:rPr lang="ja-JP" altLang="en-US" dirty="0" smtClean="0"/>
              <a:t>が規格を策定し、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標準化した規格のことである。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LTI</a:t>
            </a:r>
            <a:r>
              <a:rPr lang="ja-JP" altLang="en-US" dirty="0" smtClean="0"/>
              <a:t>により、異なる</a:t>
            </a:r>
            <a:r>
              <a:rPr lang="en-US" altLang="ja-JP" dirty="0" smtClean="0"/>
              <a:t>LMS</a:t>
            </a:r>
            <a:r>
              <a:rPr lang="ja-JP" altLang="en-US" dirty="0" smtClean="0"/>
              <a:t>間での学習ツールの相互運用が可能になった。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933398" y="2638023"/>
            <a:ext cx="3024336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Moodle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933398" y="3917436"/>
            <a:ext cx="3024336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Canvas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536134" y="2415797"/>
            <a:ext cx="3024336" cy="25670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ネットワーク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シミュレータ</a:t>
            </a:r>
            <a:endParaRPr kumimoji="1" lang="en-US" altLang="ja-JP" dirty="0" smtClean="0"/>
          </a:p>
        </p:txBody>
      </p:sp>
      <p:sp>
        <p:nvSpPr>
          <p:cNvPr id="9" name="右矢印 8"/>
          <p:cNvSpPr/>
          <p:nvPr/>
        </p:nvSpPr>
        <p:spPr>
          <a:xfrm>
            <a:off x="3957734" y="2415797"/>
            <a:ext cx="3578400" cy="1278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LMS</a:t>
            </a:r>
            <a:r>
              <a:rPr kumimoji="1" lang="ja-JP" altLang="en-US" dirty="0" smtClean="0"/>
              <a:t>から呼び出し</a:t>
            </a:r>
            <a:endParaRPr kumimoji="1" lang="ja-JP" altLang="en-US" dirty="0"/>
          </a:p>
        </p:txBody>
      </p:sp>
      <p:sp>
        <p:nvSpPr>
          <p:cNvPr id="13" name="左矢印 12"/>
          <p:cNvSpPr/>
          <p:nvPr/>
        </p:nvSpPr>
        <p:spPr>
          <a:xfrm>
            <a:off x="3957734" y="3704858"/>
            <a:ext cx="3578400" cy="12780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答案、成績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4842</TotalTime>
  <Words>50</Words>
  <Application>Microsoft Macintosh PowerPoint</Application>
  <PresentationFormat>ワイド画面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Calibri</vt:lpstr>
      <vt:lpstr>ＭＳ Ｐゴシック</vt:lpstr>
      <vt:lpstr>メイリオ</vt:lpstr>
      <vt:lpstr>Arial</vt:lpstr>
      <vt:lpstr>TDU</vt:lpstr>
      <vt:lpstr>LTIに準拠したネットワーク 自己学習機能の提案と実装</vt:lpstr>
      <vt:lpstr>発表の流れ</vt:lpstr>
      <vt:lpstr>LTI (Learning Tools Interoperability)</vt:lpstr>
      <vt:lpstr>PowerPoint プレゼンテーション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135</cp:revision>
  <dcterms:created xsi:type="dcterms:W3CDTF">2014-06-12T11:51:00Z</dcterms:created>
  <dcterms:modified xsi:type="dcterms:W3CDTF">2019-01-09T09:14:59Z</dcterms:modified>
</cp:coreProperties>
</file>