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</a:t>
            </a:r>
            <a:r>
              <a:rPr lang="ja-JP" altLang="en-US"/>
              <a:t>したネットワーク</a:t>
            </a:r>
            <a:br>
              <a:rPr lang="en-US" altLang="ja-JP"/>
            </a:br>
            <a:r>
              <a:rPr lang="ja-JP" altLang="en-US"/>
              <a:t>学習</a:t>
            </a:r>
            <a:r>
              <a:rPr lang="ja-JP" altLang="en-US" dirty="0"/>
              <a:t>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3310</TotalTime>
  <Words>11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TDU</vt:lpstr>
      <vt:lpstr>LTIに準拠したネットワーク 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127</cp:revision>
  <dcterms:created xsi:type="dcterms:W3CDTF">2014-06-12T11:51:00Z</dcterms:created>
  <dcterms:modified xsi:type="dcterms:W3CDTF">2018-12-03T03:15:13Z</dcterms:modified>
</cp:coreProperties>
</file>