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71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br>
              <a:rPr lang="en-US" altLang="ja-JP"/>
            </a:br>
            <a:r>
              <a:rPr lang="ja-JP" altLang="en-US"/>
              <a:t>学習</a:t>
            </a:r>
            <a:r>
              <a:rPr lang="ja-JP" altLang="en-US" dirty="0"/>
              <a:t>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6D74D-5EC9-DE4B-9575-193D47D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15FB31-7D26-8747-BE7A-16F0E1E9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D51C53-B924-A74C-9F72-D887D5F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90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47AAF-71C8-2D4F-9812-D42313B1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D5E4E-46E7-084D-8E77-7E2120D6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の線の描画のずれの解消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個別の識別名の描画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58689A-63EA-0249-AD87-33B42463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54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D4F62-DEA1-8A45-B385-0569B3A1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の線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318672-D686-B343-BD13-118EFB6D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描画に用いた</a:t>
            </a:r>
            <a:r>
              <a:rPr lang="en-US" altLang="ja-JP" dirty="0"/>
              <a:t>canvas</a:t>
            </a:r>
            <a:r>
              <a:rPr lang="ja-JP" altLang="en-US"/>
              <a:t>自体に色を敷き詰めた</a:t>
            </a:r>
            <a:endParaRPr lang="en-US" altLang="ja-JP" dirty="0"/>
          </a:p>
          <a:p>
            <a:pPr lvl="1"/>
            <a:r>
              <a:rPr lang="ja-JP" altLang="en-US"/>
              <a:t>ちょうど描画範囲</a:t>
            </a:r>
            <a:r>
              <a:rPr lang="en-US" altLang="ja-JP" dirty="0"/>
              <a:t>1</a:t>
            </a:r>
            <a:r>
              <a:rPr lang="ja-JP" altLang="en-US"/>
              <a:t>つ分ずれていた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css</a:t>
            </a:r>
            <a:r>
              <a:rPr lang="ja-JP" altLang="en-US"/>
              <a:t>ファイルのほうで属性を追加することで解決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BEC3E2-C9E7-8D4F-8AE4-562F4142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428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418BC-A0E2-7042-9EC2-D1F5A9C7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個別の識別名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4BB69-5D04-624D-AEC7-B374F80C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インターフェース</a:t>
            </a:r>
            <a:endParaRPr lang="en-US" altLang="ja-JP" dirty="0"/>
          </a:p>
          <a:p>
            <a:pPr lvl="1"/>
            <a:r>
              <a:rPr lang="ja-JP" altLang="en-US"/>
              <a:t>描画された線のそばに</a:t>
            </a:r>
            <a:r>
              <a:rPr lang="en-US" altLang="ja-JP" dirty="0"/>
              <a:t>if0, if1</a:t>
            </a:r>
            <a:r>
              <a:rPr lang="ja-JP" altLang="en-US"/>
              <a:t>のような個別の識別名を表示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PC</a:t>
            </a:r>
            <a:r>
              <a:rPr kumimoji="1" lang="ja-JP" altLang="en-US"/>
              <a:t>とルータ</a:t>
            </a:r>
            <a:endParaRPr kumimoji="1" lang="en-US" altLang="ja-JP" dirty="0"/>
          </a:p>
          <a:p>
            <a:pPr lvl="1"/>
            <a:r>
              <a:rPr lang="ja-JP" altLang="en-US"/>
              <a:t>画像の少し上に</a:t>
            </a:r>
            <a:r>
              <a:rPr lang="en-US" altLang="ja-JP" dirty="0"/>
              <a:t>PC0, Ro0</a:t>
            </a:r>
            <a:r>
              <a:rPr lang="ja-JP" altLang="en-US"/>
              <a:t>のような個別の識別名を表示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252AF8-1F67-D144-94AD-D466A8DF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884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E18D7-86A6-964E-9511-08E5923D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46113-13F6-CF48-9691-00B255C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lang="ja-JP" altLang="en-US"/>
              <a:t>シミュレータのひとまずの完成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LTI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10ECE8-589A-0F44-A7FF-504E48B9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109126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3322</TotalTime>
  <Words>119</Words>
  <Application>Microsoft Macintosh PowerPoint</Application>
  <PresentationFormat>画面に合わせる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TDU</vt:lpstr>
      <vt:lpstr>LTIに準拠したネットワーク 学習システムの開発</vt:lpstr>
      <vt:lpstr>発表の流れ</vt:lpstr>
      <vt:lpstr>シミュレータの進捗</vt:lpstr>
      <vt:lpstr>LANの線</vt:lpstr>
      <vt:lpstr>個別の識別名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130</cp:revision>
  <dcterms:created xsi:type="dcterms:W3CDTF">2014-06-12T11:51:00Z</dcterms:created>
  <dcterms:modified xsi:type="dcterms:W3CDTF">2018-12-07T17:01:56Z</dcterms:modified>
</cp:coreProperties>
</file>