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9"/>
            <p14:sldId id="260"/>
            <p14:sldId id="261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3B0B9-599D-43DE-835D-2976AC58AA4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6C5A1-AB0A-7D46-A467-CE0F041A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B6CE0E-697B-AE44-8281-F8683222A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LTI</a:t>
            </a:r>
            <a:r>
              <a:rPr kumimoji="1" lang="ja-JP" altLang="en-US"/>
              <a:t>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課題</a:t>
            </a:r>
          </a:p>
          <a:p>
            <a:pPr marL="800100" lvl="2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442028-99F6-694F-A4E6-EFFCE06F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70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90084-DB05-E145-843F-D19D9808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A89499-75D2-8140-95C9-9B4B596E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/>
              <a:t>画像を認識しての</a:t>
            </a:r>
            <a:r>
              <a:rPr kumimoji="1" lang="en-US" altLang="ja-JP" dirty="0"/>
              <a:t>LAN</a:t>
            </a:r>
            <a:r>
              <a:rPr kumimoji="1" lang="ja-JP" altLang="en-US"/>
              <a:t>モードの実装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大まかな見た目の完成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静的な独自の右クリック実装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D594B4-5873-BC49-B066-833660A8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764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3AE7BD-90DC-544B-8A08-307505EC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見た目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5C49E655-B5CD-234A-8DE7-FECF0E82A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68" y="1417638"/>
            <a:ext cx="6674503" cy="4525963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1A40CD-94CE-EA4D-9E10-FB2874BF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676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38C01-F12B-C44E-95A9-551F29DD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右クリック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F60434-FABB-9A4B-929C-9FF9564A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FCA110D9-3544-004E-9A31-BBD154CA5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4241800" cy="2946400"/>
          </a:xfr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1CB763-38E8-3048-903A-A921DD2B814D}"/>
              </a:ext>
            </a:extLst>
          </p:cNvPr>
          <p:cNvSpPr txBox="1"/>
          <p:nvPr/>
        </p:nvSpPr>
        <p:spPr>
          <a:xfrm>
            <a:off x="5148064" y="2414588"/>
            <a:ext cx="3744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先代</a:t>
            </a:r>
            <a:endParaRPr kumimoji="1" lang="en-US" altLang="ja-JP" sz="2400" dirty="0"/>
          </a:p>
          <a:p>
            <a:pPr lvl="1"/>
            <a:r>
              <a:rPr lang="en-US" altLang="ja-JP" sz="2400" dirty="0"/>
              <a:t>-jQuery</a:t>
            </a:r>
            <a:r>
              <a:rPr lang="ja-JP" altLang="en-US" sz="2400"/>
              <a:t>で追加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当代</a:t>
            </a:r>
            <a:endParaRPr kumimoji="1" lang="en-US" altLang="ja-JP" sz="2400" dirty="0"/>
          </a:p>
          <a:p>
            <a:pPr lvl="1"/>
            <a:r>
              <a:rPr lang="en-US" altLang="ja-JP" sz="2400" dirty="0"/>
              <a:t>-HTML</a:t>
            </a:r>
            <a:r>
              <a:rPr lang="ja-JP" altLang="en-US" sz="2400"/>
              <a:t>で用意</a:t>
            </a:r>
            <a:endParaRPr kumimoji="1" lang="en-US" altLang="ja-JP" sz="2400" dirty="0"/>
          </a:p>
          <a:p>
            <a:pPr lvl="1"/>
            <a:r>
              <a:rPr lang="en-US" altLang="ja-JP" sz="2400" dirty="0"/>
              <a:t>-jQuery</a:t>
            </a:r>
            <a:r>
              <a:rPr lang="ja-JP" altLang="en-US" sz="2400"/>
              <a:t>で呼び出し</a:t>
            </a:r>
            <a:endParaRPr kumimoji="1" lang="en-US" altLang="ja-JP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2860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AA656-4635-B641-A8DD-FC178F15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0D48BF-27B1-7C43-A652-A38F2AFAA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netJson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画像と</a:t>
            </a:r>
            <a:r>
              <a:rPr kumimoji="1" lang="en-US" altLang="ja-JP" dirty="0"/>
              <a:t>LAN</a:t>
            </a:r>
            <a:r>
              <a:rPr kumimoji="1" lang="ja-JP" altLang="en-US"/>
              <a:t>の関連付け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38BCC0-A07B-094F-A581-DB4549FD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547771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3360</TotalTime>
  <Words>79</Words>
  <Application>Microsoft Macintosh PowerPoint</Application>
  <PresentationFormat>画面に合わせる (4:3)</PresentationFormat>
  <Paragraphs>36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メイリオ</vt:lpstr>
      <vt:lpstr>Arial</vt:lpstr>
      <vt:lpstr>Calibri</vt:lpstr>
      <vt:lpstr>TDU</vt:lpstr>
      <vt:lpstr>LTIに準拠したネットワーク学習システムの開発</vt:lpstr>
      <vt:lpstr>発表の流れ</vt:lpstr>
      <vt:lpstr>シミュレータの進捗</vt:lpstr>
      <vt:lpstr>見た目</vt:lpstr>
      <vt:lpstr>右クリック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131</cp:revision>
  <dcterms:created xsi:type="dcterms:W3CDTF">2014-06-12T11:51:00Z</dcterms:created>
  <dcterms:modified xsi:type="dcterms:W3CDTF">2018-11-12T03:11:30Z</dcterms:modified>
</cp:coreProperties>
</file>