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1"/>
  </p:notesMasterIdLst>
  <p:sldIdLst>
    <p:sldId id="256" r:id="rId2"/>
    <p:sldId id="257" r:id="rId3"/>
    <p:sldId id="258" r:id="rId4"/>
    <p:sldId id="259" r:id="rId5"/>
    <p:sldId id="260" r:id="rId6"/>
    <p:sldId id="262" r:id="rId7"/>
    <p:sldId id="264" r:id="rId8"/>
    <p:sldId id="263" r:id="rId9"/>
    <p:sldId id="261" r:id="rId10"/>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既定のセクション" id="{F16C0970-AE49-C14F-B39C-514FC6A8B575}">
          <p14:sldIdLst>
            <p14:sldId id="256"/>
            <p14:sldId id="257"/>
            <p14:sldId id="258"/>
            <p14:sldId id="259"/>
            <p14:sldId id="260"/>
            <p14:sldId id="262"/>
            <p14:sldId id="264"/>
            <p14:sldId id="263"/>
            <p14:sldId id="261"/>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456"/>
    <p:restoredTop sz="94643"/>
  </p:normalViewPr>
  <p:slideViewPr>
    <p:cSldViewPr>
      <p:cViewPr varScale="1">
        <p:scale>
          <a:sx n="90" d="100"/>
          <a:sy n="90" d="100"/>
        </p:scale>
        <p:origin x="1480" y="200"/>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72" d="100"/>
          <a:sy n="72" d="100"/>
        </p:scale>
        <p:origin x="3576" y="216"/>
      </p:cViewPr>
      <p:guideLst/>
    </p:cSldViewPr>
  </p:notes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notesMaster" Target="notesMasters/notesMaster1.xml"/><Relationship Id="rId12" Type="http://schemas.openxmlformats.org/officeDocument/2006/relationships/presProps" Target="presProps.xml"/><Relationship Id="rId13" Type="http://schemas.openxmlformats.org/officeDocument/2006/relationships/viewProps" Target="viewProps.xml"/><Relationship Id="rId14" Type="http://schemas.openxmlformats.org/officeDocument/2006/relationships/theme" Target="theme/theme1.xml"/><Relationship Id="rId15"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03DD6A6-FCD2-4EE7-8E6E-99C1A1F687BC}" type="datetimeFigureOut">
              <a:rPr kumimoji="1" lang="ja-JP" altLang="en-US" smtClean="0"/>
              <a:t>2018/12/17</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1C3B0B9-599D-43DE-835D-2976AC58AA40}" type="slidenum">
              <a:rPr kumimoji="1" lang="ja-JP" altLang="en-US" smtClean="0"/>
              <a:t>‹#›</a:t>
            </a:fld>
            <a:endParaRPr kumimoji="1" lang="ja-JP" altLang="en-US"/>
          </a:p>
        </p:txBody>
      </p:sp>
    </p:spTree>
    <p:extLst>
      <p:ext uri="{BB962C8B-B14F-4D97-AF65-F5344CB8AC3E}">
        <p14:creationId xmlns:p14="http://schemas.microsoft.com/office/powerpoint/2010/main" val="3290651212"/>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a:t>マスター タイトルの書式設定</a:t>
            </a:r>
            <a:endParaRPr kumimoji="1" lang="ja-JP" altLang="en-US" dirty="0"/>
          </a:p>
        </p:txBody>
      </p:sp>
      <p:sp>
        <p:nvSpPr>
          <p:cNvPr id="3" name="サブタイトル 2"/>
          <p:cNvSpPr>
            <a:spLocks noGrp="1"/>
          </p:cNvSpPr>
          <p:nvPr>
            <p:ph type="subTitle" idx="1"/>
          </p:nvPr>
        </p:nvSpPr>
        <p:spPr>
          <a:xfrm>
            <a:off x="1371600" y="3861048"/>
            <a:ext cx="6400800" cy="1270992"/>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a:t>マスター サブタイトルの書式設定</a:t>
            </a:r>
            <a:endParaRPr kumimoji="1" lang="ja-JP" altLang="en-US" dirty="0"/>
          </a:p>
        </p:txBody>
      </p:sp>
      <p:pic>
        <p:nvPicPr>
          <p:cNvPr id="1026" name="Picture 2" descr="E:\TDU logo\TDU_logo_A_200912.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977579" y="5764782"/>
            <a:ext cx="5186709" cy="688554"/>
          </a:xfrm>
          <a:prstGeom prst="rect">
            <a:avLst/>
          </a:prstGeom>
          <a:noFill/>
          <a:extLst>
            <a:ext uri="{909E8E84-426E-40DD-AFC4-6F175D3DCCD1}">
              <a14:hiddenFill xmlns:a14="http://schemas.microsoft.com/office/drawing/2010/main">
                <a:solidFill>
                  <a:srgbClr val="FFFFFF"/>
                </a:solidFill>
              </a14:hiddenFill>
            </a:ext>
          </a:extLst>
        </p:spPr>
      </p:pic>
      <p:cxnSp>
        <p:nvCxnSpPr>
          <p:cNvPr id="5" name="直線コネクタ 4"/>
          <p:cNvCxnSpPr/>
          <p:nvPr userDrawn="1"/>
        </p:nvCxnSpPr>
        <p:spPr>
          <a:xfrm>
            <a:off x="683568" y="3717032"/>
            <a:ext cx="7776864" cy="0"/>
          </a:xfrm>
          <a:prstGeom prst="line">
            <a:avLst/>
          </a:prstGeom>
          <a:ln w="254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239815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0C2D592E-2292-4305-9592-EC97400E21B7}" type="datetime1">
              <a:rPr kumimoji="1" lang="ja-JP" altLang="en-US" smtClean="0"/>
              <a:t>2018/12/17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CA23F248-F353-4F36-A746-B1953A38AE2D}" type="slidenum">
              <a:rPr kumimoji="1" lang="ja-JP" altLang="en-US" smtClean="0"/>
              <a:t>‹#›</a:t>
            </a:fld>
            <a:endParaRPr kumimoji="1" lang="ja-JP" altLang="en-US"/>
          </a:p>
        </p:txBody>
      </p:sp>
    </p:spTree>
    <p:extLst>
      <p:ext uri="{BB962C8B-B14F-4D97-AF65-F5344CB8AC3E}">
        <p14:creationId xmlns:p14="http://schemas.microsoft.com/office/powerpoint/2010/main" val="41136382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457200" y="274638"/>
            <a:ext cx="6019800" cy="5851525"/>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E508CA83-B01D-4BAB-B4E2-CF9244F45EF5}" type="datetime1">
              <a:rPr kumimoji="1" lang="ja-JP" altLang="en-US" smtClean="0"/>
              <a:t>2018/12/17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CA23F248-F353-4F36-A746-B1953A38AE2D}" type="slidenum">
              <a:rPr kumimoji="1" lang="ja-JP" altLang="en-US" smtClean="0"/>
              <a:t>‹#›</a:t>
            </a:fld>
            <a:endParaRPr kumimoji="1" lang="ja-JP" altLang="en-US"/>
          </a:p>
        </p:txBody>
      </p:sp>
    </p:spTree>
    <p:extLst>
      <p:ext uri="{BB962C8B-B14F-4D97-AF65-F5344CB8AC3E}">
        <p14:creationId xmlns:p14="http://schemas.microsoft.com/office/powerpoint/2010/main" val="27393686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lgn="l">
              <a:defRPr/>
            </a:lvl1pPr>
          </a:lstStyle>
          <a:p>
            <a:r>
              <a:rPr kumimoji="1" lang="ja-JP" altLang="en-US"/>
              <a:t>マスター タイトルの書式設定</a:t>
            </a:r>
            <a:endParaRPr kumimoji="1" lang="ja-JP" altLang="en-US" dirty="0"/>
          </a:p>
        </p:txBody>
      </p:sp>
      <p:sp>
        <p:nvSpPr>
          <p:cNvPr id="3" name="コンテンツ プレースホルダー 2"/>
          <p:cNvSpPr>
            <a:spLocks noGrp="1"/>
          </p:cNvSpPr>
          <p:nvPr>
            <p:ph idx="1"/>
          </p:nvPr>
        </p:nvSpPr>
        <p:spPr/>
        <p:txBody>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日付プレースホルダー 3"/>
          <p:cNvSpPr>
            <a:spLocks noGrp="1"/>
          </p:cNvSpPr>
          <p:nvPr>
            <p:ph type="dt" sz="half" idx="10"/>
          </p:nvPr>
        </p:nvSpPr>
        <p:spPr/>
        <p:txBody>
          <a:bodyPr/>
          <a:lstStyle/>
          <a:p>
            <a:fld id="{01E93D1F-BE2F-43FF-9803-5758F1FF87BE}" type="datetime1">
              <a:rPr kumimoji="1" lang="ja-JP" altLang="en-US" smtClean="0"/>
              <a:t>2018/12/17</a:t>
            </a:fld>
            <a:endParaRPr kumimoji="1" lang="ja-JP" altLang="en-US"/>
          </a:p>
        </p:txBody>
      </p:sp>
      <p:sp>
        <p:nvSpPr>
          <p:cNvPr id="6" name="スライド番号プレースホルダー 5"/>
          <p:cNvSpPr>
            <a:spLocks noGrp="1"/>
          </p:cNvSpPr>
          <p:nvPr>
            <p:ph type="sldNum" sz="quarter" idx="12"/>
          </p:nvPr>
        </p:nvSpPr>
        <p:spPr>
          <a:xfrm>
            <a:off x="3518520" y="6356350"/>
            <a:ext cx="2133600" cy="365125"/>
          </a:xfrm>
        </p:spPr>
        <p:txBody>
          <a:bodyPr/>
          <a:lstStyle>
            <a:lvl1pPr>
              <a:defRPr sz="2000">
                <a:solidFill>
                  <a:schemeClr val="tx1"/>
                </a:solidFill>
              </a:defRPr>
            </a:lvl1pPr>
          </a:lstStyle>
          <a:p>
            <a:pPr algn="ctr"/>
            <a:fld id="{CA23F248-F353-4F36-A746-B1953A38AE2D}" type="slidenum">
              <a:rPr lang="ja-JP" altLang="en-US" smtClean="0"/>
              <a:pPr algn="ctr"/>
              <a:t>‹#›</a:t>
            </a:fld>
            <a:endParaRPr lang="ja-JP" altLang="en-US" dirty="0"/>
          </a:p>
        </p:txBody>
      </p:sp>
      <p:pic>
        <p:nvPicPr>
          <p:cNvPr id="2050" name="Picture 2" descr="E:\TDU logo\RegisteredTDU_logo_B.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321183" y="6309320"/>
            <a:ext cx="1368152" cy="419020"/>
          </a:xfrm>
          <a:prstGeom prst="rect">
            <a:avLst/>
          </a:prstGeom>
          <a:noFill/>
          <a:extLst>
            <a:ext uri="{909E8E84-426E-40DD-AFC4-6F175D3DCCD1}">
              <a14:hiddenFill xmlns:a14="http://schemas.microsoft.com/office/drawing/2010/main">
                <a:solidFill>
                  <a:srgbClr val="FFFFFF"/>
                </a:solidFill>
              </a14:hiddenFill>
            </a:ext>
          </a:extLst>
        </p:spPr>
      </p:pic>
      <p:cxnSp>
        <p:nvCxnSpPr>
          <p:cNvPr id="7" name="直線コネクタ 6"/>
          <p:cNvCxnSpPr/>
          <p:nvPr userDrawn="1"/>
        </p:nvCxnSpPr>
        <p:spPr>
          <a:xfrm>
            <a:off x="467544" y="1196752"/>
            <a:ext cx="8221791" cy="0"/>
          </a:xfrm>
          <a:prstGeom prst="line">
            <a:avLst/>
          </a:prstGeom>
          <a:ln w="50800">
            <a:solidFill>
              <a:srgbClr val="0070C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324941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EFA39CE0-7535-4E0E-AFE3-F465E7C7C0FF}" type="datetime1">
              <a:rPr kumimoji="1" lang="ja-JP" altLang="en-US" smtClean="0"/>
              <a:t>2018/12/17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CA23F248-F353-4F36-A746-B1953A38AE2D}" type="slidenum">
              <a:rPr kumimoji="1" lang="ja-JP" altLang="en-US" smtClean="0"/>
              <a:t>‹#›</a:t>
            </a:fld>
            <a:endParaRPr kumimoji="1" lang="ja-JP" altLang="en-US"/>
          </a:p>
        </p:txBody>
      </p:sp>
    </p:spTree>
    <p:extLst>
      <p:ext uri="{BB962C8B-B14F-4D97-AF65-F5344CB8AC3E}">
        <p14:creationId xmlns:p14="http://schemas.microsoft.com/office/powerpoint/2010/main" val="29080215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D45C9DD0-C75C-4A45-9030-13826D815CA0}" type="datetime1">
              <a:rPr kumimoji="1" lang="ja-JP" altLang="en-US" smtClean="0"/>
              <a:t>2018/12/17</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CA23F248-F353-4F36-A746-B1953A38AE2D}" type="slidenum">
              <a:rPr kumimoji="1" lang="ja-JP" altLang="en-US" smtClean="0"/>
              <a:t>‹#›</a:t>
            </a:fld>
            <a:endParaRPr kumimoji="1" lang="ja-JP" altLang="en-US"/>
          </a:p>
        </p:txBody>
      </p:sp>
    </p:spTree>
    <p:extLst>
      <p:ext uri="{BB962C8B-B14F-4D97-AF65-F5344CB8AC3E}">
        <p14:creationId xmlns:p14="http://schemas.microsoft.com/office/powerpoint/2010/main" val="30297501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CCA1C7AD-18BB-4F25-AC23-F39BF79F4D77}" type="datetime1">
              <a:rPr kumimoji="1" lang="ja-JP" altLang="en-US" smtClean="0"/>
              <a:t>2018/12/17</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CA23F248-F353-4F36-A746-B1953A38AE2D}" type="slidenum">
              <a:rPr kumimoji="1" lang="ja-JP" altLang="en-US" smtClean="0"/>
              <a:t>‹#›</a:t>
            </a:fld>
            <a:endParaRPr kumimoji="1" lang="ja-JP" altLang="en-US"/>
          </a:p>
        </p:txBody>
      </p:sp>
    </p:spTree>
    <p:extLst>
      <p:ext uri="{BB962C8B-B14F-4D97-AF65-F5344CB8AC3E}">
        <p14:creationId xmlns:p14="http://schemas.microsoft.com/office/powerpoint/2010/main" val="32825970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AF8EE08C-AC9E-42E7-9719-2A54CCDFBD7D}" type="datetime1">
              <a:rPr kumimoji="1" lang="ja-JP" altLang="en-US" smtClean="0"/>
              <a:t>2018/12/17</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CA23F248-F353-4F36-A746-B1953A38AE2D}" type="slidenum">
              <a:rPr kumimoji="1" lang="ja-JP" altLang="en-US" smtClean="0"/>
              <a:t>‹#›</a:t>
            </a:fld>
            <a:endParaRPr kumimoji="1" lang="ja-JP" altLang="en-US"/>
          </a:p>
        </p:txBody>
      </p:sp>
    </p:spTree>
    <p:extLst>
      <p:ext uri="{BB962C8B-B14F-4D97-AF65-F5344CB8AC3E}">
        <p14:creationId xmlns:p14="http://schemas.microsoft.com/office/powerpoint/2010/main" val="6968609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B8073CA2-C66C-41D1-B499-CAA6DB7D7D3A}" type="datetime1">
              <a:rPr kumimoji="1" lang="ja-JP" altLang="en-US" smtClean="0"/>
              <a:t>2018/12/17</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CA23F248-F353-4F36-A746-B1953A38AE2D}" type="slidenum">
              <a:rPr kumimoji="1" lang="ja-JP" altLang="en-US" smtClean="0"/>
              <a:t>‹#›</a:t>
            </a:fld>
            <a:endParaRPr kumimoji="1" lang="ja-JP" altLang="en-US"/>
          </a:p>
        </p:txBody>
      </p:sp>
    </p:spTree>
    <p:extLst>
      <p:ext uri="{BB962C8B-B14F-4D97-AF65-F5344CB8AC3E}">
        <p14:creationId xmlns:p14="http://schemas.microsoft.com/office/powerpoint/2010/main" val="17291373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a:t>マスター タイトルの書式設定</a:t>
            </a:r>
          </a:p>
        </p:txBody>
      </p:sp>
      <p:sp>
        <p:nvSpPr>
          <p:cNvPr id="3" name="コンテンツ プレースホルダー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DFBD8235-0C14-4155-9991-B1E146E33912}" type="datetime1">
              <a:rPr kumimoji="1" lang="ja-JP" altLang="en-US" smtClean="0"/>
              <a:t>2018/12/17</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CA23F248-F353-4F36-A746-B1953A38AE2D}" type="slidenum">
              <a:rPr kumimoji="1" lang="ja-JP" altLang="en-US" smtClean="0"/>
              <a:t>‹#›</a:t>
            </a:fld>
            <a:endParaRPr kumimoji="1" lang="ja-JP" altLang="en-US"/>
          </a:p>
        </p:txBody>
      </p:sp>
    </p:spTree>
    <p:extLst>
      <p:ext uri="{BB962C8B-B14F-4D97-AF65-F5344CB8AC3E}">
        <p14:creationId xmlns:p14="http://schemas.microsoft.com/office/powerpoint/2010/main" val="17827664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a:t>マスター タイトルの書式設定</a:t>
            </a:r>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1" lang="ja-JP" altLang="en-US"/>
              <a:t>アイコンをクリックして図を追加</a:t>
            </a:r>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2A91B658-7182-4FD9-A82F-002C38D9BA43}" type="datetime1">
              <a:rPr kumimoji="1" lang="ja-JP" altLang="en-US" smtClean="0"/>
              <a:t>2018/12/17</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CA23F248-F353-4F36-A746-B1953A38AE2D}" type="slidenum">
              <a:rPr kumimoji="1" lang="ja-JP" altLang="en-US" smtClean="0"/>
              <a:t>‹#›</a:t>
            </a:fld>
            <a:endParaRPr kumimoji="1" lang="ja-JP" altLang="en-US"/>
          </a:p>
        </p:txBody>
      </p:sp>
    </p:spTree>
    <p:extLst>
      <p:ext uri="{BB962C8B-B14F-4D97-AF65-F5344CB8AC3E}">
        <p14:creationId xmlns:p14="http://schemas.microsoft.com/office/powerpoint/2010/main" val="94473348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ABF07F-C525-453C-82CD-1DECD51CCA53}" type="datetime1">
              <a:rPr kumimoji="1" lang="ja-JP" altLang="en-US" smtClean="0"/>
              <a:t>2018/12/17</a:t>
            </a:fld>
            <a:endParaRPr kumimoji="1" lang="ja-JP" altLang="en-US"/>
          </a:p>
        </p:txBody>
      </p:sp>
      <p:sp>
        <p:nvSpPr>
          <p:cNvPr id="5" name="フッター プレースホルダー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23F248-F353-4F36-A746-B1953A38AE2D}" type="slidenum">
              <a:rPr kumimoji="1" lang="ja-JP" altLang="en-US" smtClean="0"/>
              <a:t>‹#›</a:t>
            </a:fld>
            <a:endParaRPr kumimoji="1" lang="ja-JP" altLang="en-US"/>
          </a:p>
        </p:txBody>
      </p:sp>
    </p:spTree>
    <p:extLst>
      <p:ext uri="{BB962C8B-B14F-4D97-AF65-F5344CB8AC3E}">
        <p14:creationId xmlns:p14="http://schemas.microsoft.com/office/powerpoint/2010/main" val="708043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ormAutofit/>
          </a:bodyPr>
          <a:lstStyle/>
          <a:p>
            <a:r>
              <a:rPr lang="en-US" altLang="ja-JP" dirty="0"/>
              <a:t>LTI</a:t>
            </a:r>
            <a:r>
              <a:rPr lang="ja-JP" altLang="en-US" dirty="0"/>
              <a:t>に準拠</a:t>
            </a:r>
            <a:r>
              <a:rPr lang="ja-JP" altLang="en-US"/>
              <a:t>したネットワーク</a:t>
            </a:r>
            <a:r>
              <a:rPr lang="en-US" altLang="ja-JP" dirty="0"/>
              <a:t/>
            </a:r>
            <a:br>
              <a:rPr lang="en-US" altLang="ja-JP" dirty="0"/>
            </a:br>
            <a:r>
              <a:rPr lang="ja-JP" altLang="en-US"/>
              <a:t>自己学習機能の提案と実装</a:t>
            </a:r>
            <a:endParaRPr kumimoji="1" lang="ja-JP" altLang="en-US" dirty="0"/>
          </a:p>
        </p:txBody>
      </p:sp>
      <p:sp>
        <p:nvSpPr>
          <p:cNvPr id="3" name="サブタイトル 2"/>
          <p:cNvSpPr>
            <a:spLocks noGrp="1"/>
          </p:cNvSpPr>
          <p:nvPr>
            <p:ph type="subTitle" idx="1"/>
          </p:nvPr>
        </p:nvSpPr>
        <p:spPr/>
        <p:txBody>
          <a:bodyPr/>
          <a:lstStyle/>
          <a:p>
            <a:r>
              <a:rPr kumimoji="1" lang="ja-JP" altLang="en-US" dirty="0"/>
              <a:t>東京電機大学</a:t>
            </a:r>
            <a:endParaRPr kumimoji="1" lang="en-US" altLang="ja-JP" dirty="0"/>
          </a:p>
          <a:p>
            <a:r>
              <a:rPr lang="ja-JP" altLang="en-US" dirty="0"/>
              <a:t>菅原良太　沼田悠貴</a:t>
            </a:r>
            <a:endParaRPr kumimoji="1" lang="en-US" altLang="ja-JP" dirty="0"/>
          </a:p>
        </p:txBody>
      </p:sp>
    </p:spTree>
    <p:extLst>
      <p:ext uri="{BB962C8B-B14F-4D97-AF65-F5344CB8AC3E}">
        <p14:creationId xmlns:p14="http://schemas.microsoft.com/office/powerpoint/2010/main" val="92072901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183CE2B7-1204-AF43-9826-9680A3AA36F4}"/>
              </a:ext>
            </a:extLst>
          </p:cNvPr>
          <p:cNvSpPr>
            <a:spLocks noGrp="1"/>
          </p:cNvSpPr>
          <p:nvPr>
            <p:ph type="title"/>
          </p:nvPr>
        </p:nvSpPr>
        <p:spPr/>
        <p:txBody>
          <a:bodyPr/>
          <a:lstStyle/>
          <a:p>
            <a:r>
              <a:rPr kumimoji="1" lang="ja-JP" altLang="en-US"/>
              <a:t>発表の流れ</a:t>
            </a:r>
          </a:p>
        </p:txBody>
      </p:sp>
      <p:sp>
        <p:nvSpPr>
          <p:cNvPr id="3" name="コンテンツ プレースホルダー 2">
            <a:extLst>
              <a:ext uri="{FF2B5EF4-FFF2-40B4-BE49-F238E27FC236}">
                <a16:creationId xmlns:a16="http://schemas.microsoft.com/office/drawing/2014/main" xmlns="" id="{3B90C276-4EA2-9544-B666-08F5DD0E145D}"/>
              </a:ext>
            </a:extLst>
          </p:cNvPr>
          <p:cNvSpPr>
            <a:spLocks noGrp="1"/>
          </p:cNvSpPr>
          <p:nvPr>
            <p:ph idx="1"/>
          </p:nvPr>
        </p:nvSpPr>
        <p:spPr/>
        <p:txBody>
          <a:bodyPr/>
          <a:lstStyle/>
          <a:p>
            <a:pPr marL="514350" indent="-514350">
              <a:buFont typeface="+mj-lt"/>
              <a:buAutoNum type="arabicPeriod"/>
            </a:pPr>
            <a:r>
              <a:rPr kumimoji="1" lang="ja-JP" altLang="en-US"/>
              <a:t>シミュレータの進捗</a:t>
            </a:r>
            <a:endParaRPr kumimoji="1" lang="en-US" altLang="ja-JP" dirty="0"/>
          </a:p>
          <a:p>
            <a:pPr marL="514350" indent="-514350">
              <a:buFont typeface="+mj-lt"/>
              <a:buAutoNum type="arabicPeriod"/>
            </a:pPr>
            <a:endParaRPr lang="en-US" altLang="ja-JP" dirty="0"/>
          </a:p>
          <a:p>
            <a:pPr marL="514350" indent="-514350">
              <a:buFont typeface="+mj-lt"/>
              <a:buAutoNum type="arabicPeriod"/>
            </a:pPr>
            <a:r>
              <a:rPr kumimoji="1" lang="en-US" altLang="ja-JP" dirty="0"/>
              <a:t>LTI</a:t>
            </a:r>
            <a:r>
              <a:rPr kumimoji="1" lang="ja-JP" altLang="en-US"/>
              <a:t>の進捗</a:t>
            </a:r>
            <a:endParaRPr kumimoji="1" lang="en-US" altLang="ja-JP" dirty="0"/>
          </a:p>
          <a:p>
            <a:pPr marL="514350" indent="-514350">
              <a:buFont typeface="+mj-lt"/>
              <a:buAutoNum type="arabicPeriod"/>
            </a:pPr>
            <a:endParaRPr lang="en-US" altLang="ja-JP" dirty="0"/>
          </a:p>
          <a:p>
            <a:pPr marL="514350" indent="-514350">
              <a:buFont typeface="+mj-lt"/>
              <a:buAutoNum type="arabicPeriod"/>
            </a:pPr>
            <a:r>
              <a:rPr kumimoji="1" lang="ja-JP" altLang="en-US"/>
              <a:t>課題</a:t>
            </a:r>
          </a:p>
        </p:txBody>
      </p:sp>
      <p:sp>
        <p:nvSpPr>
          <p:cNvPr id="4" name="スライド番号プレースホルダー 3">
            <a:extLst>
              <a:ext uri="{FF2B5EF4-FFF2-40B4-BE49-F238E27FC236}">
                <a16:creationId xmlns:a16="http://schemas.microsoft.com/office/drawing/2014/main" xmlns="" id="{AD371C2E-1415-E347-BC88-CAF6E43C0482}"/>
              </a:ext>
            </a:extLst>
          </p:cNvPr>
          <p:cNvSpPr>
            <a:spLocks noGrp="1"/>
          </p:cNvSpPr>
          <p:nvPr>
            <p:ph type="sldNum" sz="quarter" idx="12"/>
          </p:nvPr>
        </p:nvSpPr>
        <p:spPr/>
        <p:txBody>
          <a:bodyPr/>
          <a:lstStyle/>
          <a:p>
            <a:pPr algn="ctr"/>
            <a:fld id="{CA23F248-F353-4F36-A746-B1953A38AE2D}" type="slidenum">
              <a:rPr lang="ja-JP" altLang="en-US" smtClean="0"/>
              <a:pPr algn="ctr"/>
              <a:t>2</a:t>
            </a:fld>
            <a:endParaRPr lang="ja-JP" altLang="en-US" dirty="0"/>
          </a:p>
        </p:txBody>
      </p:sp>
    </p:spTree>
    <p:extLst>
      <p:ext uri="{BB962C8B-B14F-4D97-AF65-F5344CB8AC3E}">
        <p14:creationId xmlns:p14="http://schemas.microsoft.com/office/powerpoint/2010/main" val="421463123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D0E81CFD-1AC2-B248-B74D-9DA4A6C40C27}"/>
              </a:ext>
            </a:extLst>
          </p:cNvPr>
          <p:cNvSpPr>
            <a:spLocks noGrp="1"/>
          </p:cNvSpPr>
          <p:nvPr>
            <p:ph type="title"/>
          </p:nvPr>
        </p:nvSpPr>
        <p:spPr/>
        <p:txBody>
          <a:bodyPr/>
          <a:lstStyle/>
          <a:p>
            <a:r>
              <a:rPr lang="ja-JP" altLang="en-US"/>
              <a:t>シミュレータの進捗</a:t>
            </a:r>
            <a:endParaRPr kumimoji="1" lang="ja-JP" altLang="en-US"/>
          </a:p>
        </p:txBody>
      </p:sp>
      <p:sp>
        <p:nvSpPr>
          <p:cNvPr id="3" name="コンテンツ プレースホルダー 2">
            <a:extLst>
              <a:ext uri="{FF2B5EF4-FFF2-40B4-BE49-F238E27FC236}">
                <a16:creationId xmlns:a16="http://schemas.microsoft.com/office/drawing/2014/main" xmlns="" id="{D64727B5-C641-7F40-AC66-3FC8C911E2DA}"/>
              </a:ext>
            </a:extLst>
          </p:cNvPr>
          <p:cNvSpPr>
            <a:spLocks noGrp="1"/>
          </p:cNvSpPr>
          <p:nvPr>
            <p:ph idx="1"/>
          </p:nvPr>
        </p:nvSpPr>
        <p:spPr/>
        <p:txBody>
          <a:bodyPr/>
          <a:lstStyle/>
          <a:p>
            <a:r>
              <a:rPr kumimoji="1" lang="ja-JP" altLang="en-US"/>
              <a:t>素材本来の味を活かしたシミュレータ実装</a:t>
            </a:r>
            <a:endParaRPr kumimoji="1" lang="en-US" altLang="ja-JP" dirty="0"/>
          </a:p>
          <a:p>
            <a:endParaRPr lang="en-US" altLang="ja-JP" dirty="0"/>
          </a:p>
          <a:p>
            <a:r>
              <a:rPr kumimoji="1" lang="ja-JP" altLang="en-US"/>
              <a:t>ちょっとした変更</a:t>
            </a:r>
            <a:endParaRPr kumimoji="1" lang="en-US" altLang="ja-JP" dirty="0"/>
          </a:p>
          <a:p>
            <a:endParaRPr lang="en-US" altLang="ja-JP" dirty="0"/>
          </a:p>
          <a:p>
            <a:r>
              <a:rPr kumimoji="1" lang="ja-JP" altLang="en-US"/>
              <a:t>卒論を書いた</a:t>
            </a:r>
          </a:p>
        </p:txBody>
      </p:sp>
      <p:sp>
        <p:nvSpPr>
          <p:cNvPr id="4" name="スライド番号プレースホルダー 3">
            <a:extLst>
              <a:ext uri="{FF2B5EF4-FFF2-40B4-BE49-F238E27FC236}">
                <a16:creationId xmlns:a16="http://schemas.microsoft.com/office/drawing/2014/main" xmlns="" id="{05EC656B-9AFC-6840-8050-699ED8DCAFDA}"/>
              </a:ext>
            </a:extLst>
          </p:cNvPr>
          <p:cNvSpPr>
            <a:spLocks noGrp="1"/>
          </p:cNvSpPr>
          <p:nvPr>
            <p:ph type="sldNum" sz="quarter" idx="12"/>
          </p:nvPr>
        </p:nvSpPr>
        <p:spPr/>
        <p:txBody>
          <a:bodyPr/>
          <a:lstStyle/>
          <a:p>
            <a:pPr algn="ctr"/>
            <a:fld id="{CA23F248-F353-4F36-A746-B1953A38AE2D}" type="slidenum">
              <a:rPr lang="ja-JP" altLang="en-US" smtClean="0"/>
              <a:pPr algn="ctr"/>
              <a:t>3</a:t>
            </a:fld>
            <a:endParaRPr lang="ja-JP" altLang="en-US" dirty="0"/>
          </a:p>
        </p:txBody>
      </p:sp>
    </p:spTree>
    <p:extLst>
      <p:ext uri="{BB962C8B-B14F-4D97-AF65-F5344CB8AC3E}">
        <p14:creationId xmlns:p14="http://schemas.microsoft.com/office/powerpoint/2010/main" val="94354921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9116C6C3-9758-BC44-9E4E-719873A4DA00}"/>
              </a:ext>
            </a:extLst>
          </p:cNvPr>
          <p:cNvSpPr>
            <a:spLocks noGrp="1"/>
          </p:cNvSpPr>
          <p:nvPr>
            <p:ph type="title"/>
          </p:nvPr>
        </p:nvSpPr>
        <p:spPr/>
        <p:txBody>
          <a:bodyPr/>
          <a:lstStyle/>
          <a:p>
            <a:r>
              <a:rPr kumimoji="1" lang="ja-JP" altLang="en-US"/>
              <a:t>実装したシミュレータ</a:t>
            </a:r>
          </a:p>
        </p:txBody>
      </p:sp>
      <p:sp>
        <p:nvSpPr>
          <p:cNvPr id="3" name="コンテンツ プレースホルダー 2">
            <a:extLst>
              <a:ext uri="{FF2B5EF4-FFF2-40B4-BE49-F238E27FC236}">
                <a16:creationId xmlns:a16="http://schemas.microsoft.com/office/drawing/2014/main" xmlns="" id="{E60FCB63-AB7A-724A-BA36-0A840EA3DF90}"/>
              </a:ext>
            </a:extLst>
          </p:cNvPr>
          <p:cNvSpPr>
            <a:spLocks noGrp="1"/>
          </p:cNvSpPr>
          <p:nvPr>
            <p:ph idx="1"/>
          </p:nvPr>
        </p:nvSpPr>
        <p:spPr/>
        <p:txBody>
          <a:bodyPr/>
          <a:lstStyle/>
          <a:p>
            <a:r>
              <a:rPr kumimoji="1" lang="en-US" altLang="ja-JP" dirty="0"/>
              <a:t>Rails</a:t>
            </a:r>
            <a:r>
              <a:rPr lang="ja-JP" altLang="en-US"/>
              <a:t>を用いて魚本、大須賀、中村</a:t>
            </a:r>
            <a:r>
              <a:rPr lang="en-US" altLang="ja-JP" dirty="0"/>
              <a:t>(2018)</a:t>
            </a:r>
            <a:r>
              <a:rPr lang="ja-JP" altLang="en-US"/>
              <a:t>らのシミュレータを再現</a:t>
            </a:r>
            <a:endParaRPr lang="en-US" altLang="ja-JP" dirty="0"/>
          </a:p>
          <a:p>
            <a:endParaRPr kumimoji="1" lang="en-US" altLang="ja-JP" dirty="0"/>
          </a:p>
          <a:p>
            <a:r>
              <a:rPr lang="ja-JP" altLang="en-US"/>
              <a:t>データベースや</a:t>
            </a:r>
            <a:r>
              <a:rPr lang="en-US" altLang="ja-JP" dirty="0" err="1"/>
              <a:t>json</a:t>
            </a:r>
            <a:r>
              <a:rPr lang="ja-JP" altLang="en-US"/>
              <a:t>関連が未実装</a:t>
            </a:r>
            <a:endParaRPr kumimoji="1" lang="ja-JP" altLang="en-US"/>
          </a:p>
        </p:txBody>
      </p:sp>
      <p:sp>
        <p:nvSpPr>
          <p:cNvPr id="4" name="スライド番号プレースホルダー 3">
            <a:extLst>
              <a:ext uri="{FF2B5EF4-FFF2-40B4-BE49-F238E27FC236}">
                <a16:creationId xmlns:a16="http://schemas.microsoft.com/office/drawing/2014/main" xmlns="" id="{D0C37705-2B39-0148-9A0C-2253A5A1E1DD}"/>
              </a:ext>
            </a:extLst>
          </p:cNvPr>
          <p:cNvSpPr>
            <a:spLocks noGrp="1"/>
          </p:cNvSpPr>
          <p:nvPr>
            <p:ph type="sldNum" sz="quarter" idx="12"/>
          </p:nvPr>
        </p:nvSpPr>
        <p:spPr/>
        <p:txBody>
          <a:bodyPr/>
          <a:lstStyle/>
          <a:p>
            <a:pPr algn="ctr"/>
            <a:fld id="{CA23F248-F353-4F36-A746-B1953A38AE2D}" type="slidenum">
              <a:rPr lang="ja-JP" altLang="en-US" smtClean="0"/>
              <a:pPr algn="ctr"/>
              <a:t>4</a:t>
            </a:fld>
            <a:endParaRPr lang="ja-JP" altLang="en-US" dirty="0"/>
          </a:p>
        </p:txBody>
      </p:sp>
    </p:spTree>
    <p:extLst>
      <p:ext uri="{BB962C8B-B14F-4D97-AF65-F5344CB8AC3E}">
        <p14:creationId xmlns:p14="http://schemas.microsoft.com/office/powerpoint/2010/main" val="390240906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3CF96D29-1F4B-994D-8698-CF63AAE4A014}"/>
              </a:ext>
            </a:extLst>
          </p:cNvPr>
          <p:cNvSpPr>
            <a:spLocks noGrp="1"/>
          </p:cNvSpPr>
          <p:nvPr>
            <p:ph type="title"/>
          </p:nvPr>
        </p:nvSpPr>
        <p:spPr/>
        <p:txBody>
          <a:bodyPr/>
          <a:lstStyle/>
          <a:p>
            <a:r>
              <a:rPr kumimoji="1" lang="ja-JP" altLang="en-US"/>
              <a:t>変更点</a:t>
            </a:r>
          </a:p>
        </p:txBody>
      </p:sp>
      <p:sp>
        <p:nvSpPr>
          <p:cNvPr id="3" name="コンテンツ プレースホルダー 2">
            <a:extLst>
              <a:ext uri="{FF2B5EF4-FFF2-40B4-BE49-F238E27FC236}">
                <a16:creationId xmlns:a16="http://schemas.microsoft.com/office/drawing/2014/main" xmlns="" id="{89E3CEDF-382D-A143-916B-23CAA460A336}"/>
              </a:ext>
            </a:extLst>
          </p:cNvPr>
          <p:cNvSpPr>
            <a:spLocks noGrp="1"/>
          </p:cNvSpPr>
          <p:nvPr>
            <p:ph idx="1"/>
          </p:nvPr>
        </p:nvSpPr>
        <p:spPr/>
        <p:txBody>
          <a:bodyPr/>
          <a:lstStyle/>
          <a:p>
            <a:r>
              <a:rPr kumimoji="1" lang="ja-JP" altLang="en-US"/>
              <a:t>機能を阻害しない程度の変更</a:t>
            </a:r>
            <a:endParaRPr kumimoji="1" lang="en-US" altLang="ja-JP" dirty="0"/>
          </a:p>
          <a:p>
            <a:pPr lvl="1"/>
            <a:r>
              <a:rPr kumimoji="1" lang="ja-JP" altLang="en-US"/>
              <a:t>ファイルの分割</a:t>
            </a:r>
            <a:endParaRPr kumimoji="1" lang="en-US" altLang="ja-JP" dirty="0"/>
          </a:p>
          <a:p>
            <a:pPr lvl="1"/>
            <a:r>
              <a:rPr kumimoji="1" lang="ja-JP" altLang="en-US"/>
              <a:t>使用していない機能の削除</a:t>
            </a:r>
            <a:endParaRPr kumimoji="1" lang="en-US" altLang="ja-JP" dirty="0"/>
          </a:p>
          <a:p>
            <a:pPr lvl="1"/>
            <a:r>
              <a:rPr lang="ja-JP" altLang="en-US"/>
              <a:t>変数の名前変更</a:t>
            </a:r>
            <a:endParaRPr lang="en-US" altLang="ja-JP" dirty="0"/>
          </a:p>
          <a:p>
            <a:pPr lvl="1"/>
            <a:r>
              <a:rPr kumimoji="1" lang="ja-JP" altLang="en-US"/>
              <a:t>処理の簡略化</a:t>
            </a:r>
          </a:p>
        </p:txBody>
      </p:sp>
      <p:sp>
        <p:nvSpPr>
          <p:cNvPr id="4" name="スライド番号プレースホルダー 3">
            <a:extLst>
              <a:ext uri="{FF2B5EF4-FFF2-40B4-BE49-F238E27FC236}">
                <a16:creationId xmlns:a16="http://schemas.microsoft.com/office/drawing/2014/main" xmlns="" id="{7A8C88B8-9BFC-C744-9E2C-D38846414C08}"/>
              </a:ext>
            </a:extLst>
          </p:cNvPr>
          <p:cNvSpPr>
            <a:spLocks noGrp="1"/>
          </p:cNvSpPr>
          <p:nvPr>
            <p:ph type="sldNum" sz="quarter" idx="12"/>
          </p:nvPr>
        </p:nvSpPr>
        <p:spPr/>
        <p:txBody>
          <a:bodyPr/>
          <a:lstStyle/>
          <a:p>
            <a:pPr algn="ctr"/>
            <a:fld id="{CA23F248-F353-4F36-A746-B1953A38AE2D}" type="slidenum">
              <a:rPr lang="ja-JP" altLang="en-US" smtClean="0"/>
              <a:pPr algn="ctr"/>
              <a:t>5</a:t>
            </a:fld>
            <a:endParaRPr lang="ja-JP" altLang="en-US" dirty="0"/>
          </a:p>
        </p:txBody>
      </p:sp>
    </p:spTree>
    <p:extLst>
      <p:ext uri="{BB962C8B-B14F-4D97-AF65-F5344CB8AC3E}">
        <p14:creationId xmlns:p14="http://schemas.microsoft.com/office/powerpoint/2010/main" val="250674837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LTI</a:t>
            </a:r>
            <a:r>
              <a:rPr kumimoji="1" lang="ja-JP" altLang="en-US" dirty="0" smtClean="0"/>
              <a:t>の進捗</a:t>
            </a:r>
            <a:endParaRPr kumimoji="1" lang="ja-JP" altLang="en-US" dirty="0"/>
          </a:p>
        </p:txBody>
      </p:sp>
      <p:sp>
        <p:nvSpPr>
          <p:cNvPr id="3" name="コンテンツ プレースホルダー 2"/>
          <p:cNvSpPr>
            <a:spLocks noGrp="1"/>
          </p:cNvSpPr>
          <p:nvPr>
            <p:ph idx="1"/>
          </p:nvPr>
        </p:nvSpPr>
        <p:spPr/>
        <p:txBody>
          <a:bodyPr/>
          <a:lstStyle/>
          <a:p>
            <a:pPr>
              <a:spcBef>
                <a:spcPts val="0"/>
              </a:spcBef>
            </a:pPr>
            <a:r>
              <a:rPr lang="ja-JP" altLang="en-US" dirty="0" smtClean="0"/>
              <a:t>エラーの原因を特定</a:t>
            </a:r>
            <a:endParaRPr lang="en-US" altLang="ja-JP" dirty="0"/>
          </a:p>
          <a:p>
            <a:pPr lvl="1">
              <a:spcBef>
                <a:spcPts val="0"/>
              </a:spcBef>
            </a:pPr>
            <a:r>
              <a:rPr lang="en-US" altLang="ja-JP" dirty="0" err="1" smtClean="0"/>
              <a:t>Oauth_body_hash</a:t>
            </a:r>
            <a:r>
              <a:rPr lang="ja-JP" altLang="en-US" dirty="0" smtClean="0"/>
              <a:t>が間違っていた。</a:t>
            </a:r>
            <a:endParaRPr lang="en-US" altLang="ja-JP" dirty="0" smtClean="0"/>
          </a:p>
          <a:p>
            <a:pPr lvl="2">
              <a:spcBef>
                <a:spcPts val="0"/>
              </a:spcBef>
            </a:pPr>
            <a:r>
              <a:rPr lang="ja-JP" altLang="en-US" dirty="0" smtClean="0"/>
              <a:t>送られて来た情報を書き換えた上で生成するように変更したところ無事に通過</a:t>
            </a:r>
            <a:endParaRPr lang="en-US" altLang="ja-JP" dirty="0" smtClean="0"/>
          </a:p>
        </p:txBody>
      </p:sp>
      <p:sp>
        <p:nvSpPr>
          <p:cNvPr id="4" name="スライド番号プレースホルダー 3"/>
          <p:cNvSpPr>
            <a:spLocks noGrp="1"/>
          </p:cNvSpPr>
          <p:nvPr>
            <p:ph type="sldNum" sz="quarter" idx="12"/>
          </p:nvPr>
        </p:nvSpPr>
        <p:spPr/>
        <p:txBody>
          <a:bodyPr/>
          <a:lstStyle/>
          <a:p>
            <a:pPr algn="ctr"/>
            <a:fld id="{CA23F248-F353-4F36-A746-B1953A38AE2D}" type="slidenum">
              <a:rPr lang="ja-JP" altLang="en-US" smtClean="0"/>
              <a:pPr algn="ctr"/>
              <a:t>6</a:t>
            </a:fld>
            <a:endParaRPr lang="ja-JP" altLang="en-US" dirty="0"/>
          </a:p>
        </p:txBody>
      </p:sp>
    </p:spTree>
    <p:extLst>
      <p:ext uri="{BB962C8B-B14F-4D97-AF65-F5344CB8AC3E}">
        <p14:creationId xmlns:p14="http://schemas.microsoft.com/office/powerpoint/2010/main" val="75584857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成績送信</a:t>
            </a:r>
            <a:endParaRPr kumimoji="1" lang="ja-JP" altLang="en-US" dirty="0"/>
          </a:p>
        </p:txBody>
      </p:sp>
      <p:pic>
        <p:nvPicPr>
          <p:cNvPr id="5" name="コンテンツ プレースホルダー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556793"/>
            <a:ext cx="8229600" cy="4027720"/>
          </a:xfrm>
        </p:spPr>
      </p:pic>
      <p:sp>
        <p:nvSpPr>
          <p:cNvPr id="4" name="スライド番号プレースホルダー 3"/>
          <p:cNvSpPr>
            <a:spLocks noGrp="1"/>
          </p:cNvSpPr>
          <p:nvPr>
            <p:ph type="sldNum" sz="quarter" idx="12"/>
          </p:nvPr>
        </p:nvSpPr>
        <p:spPr/>
        <p:txBody>
          <a:bodyPr/>
          <a:lstStyle/>
          <a:p>
            <a:pPr algn="ctr"/>
            <a:fld id="{CA23F248-F353-4F36-A746-B1953A38AE2D}" type="slidenum">
              <a:rPr lang="ja-JP" altLang="en-US" smtClean="0"/>
              <a:pPr algn="ctr"/>
              <a:t>7</a:t>
            </a:fld>
            <a:endParaRPr lang="ja-JP" altLang="en-US" dirty="0"/>
          </a:p>
        </p:txBody>
      </p:sp>
    </p:spTree>
    <p:extLst>
      <p:ext uri="{BB962C8B-B14F-4D97-AF65-F5344CB8AC3E}">
        <p14:creationId xmlns:p14="http://schemas.microsoft.com/office/powerpoint/2010/main" val="118595236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Moodle</a:t>
            </a:r>
            <a:r>
              <a:rPr kumimoji="1" lang="ja-JP" altLang="en-US" dirty="0" smtClean="0"/>
              <a:t>での反映</a:t>
            </a:r>
            <a:endParaRPr kumimoji="1" lang="ja-JP" altLang="en-US" dirty="0"/>
          </a:p>
        </p:txBody>
      </p:sp>
      <p:pic>
        <p:nvPicPr>
          <p:cNvPr id="5" name="コンテンツ プレースホルダー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875806"/>
            <a:ext cx="8229600" cy="3974750"/>
          </a:xfrm>
        </p:spPr>
      </p:pic>
      <p:sp>
        <p:nvSpPr>
          <p:cNvPr id="4" name="スライド番号プレースホルダー 3"/>
          <p:cNvSpPr>
            <a:spLocks noGrp="1"/>
          </p:cNvSpPr>
          <p:nvPr>
            <p:ph type="sldNum" sz="quarter" idx="12"/>
          </p:nvPr>
        </p:nvSpPr>
        <p:spPr/>
        <p:txBody>
          <a:bodyPr/>
          <a:lstStyle/>
          <a:p>
            <a:pPr algn="ctr"/>
            <a:fld id="{CA23F248-F353-4F36-A746-B1953A38AE2D}" type="slidenum">
              <a:rPr lang="ja-JP" altLang="en-US" smtClean="0"/>
              <a:pPr algn="ctr"/>
              <a:t>8</a:t>
            </a:fld>
            <a:endParaRPr lang="ja-JP" altLang="en-US" dirty="0"/>
          </a:p>
        </p:txBody>
      </p:sp>
    </p:spTree>
    <p:extLst>
      <p:ext uri="{BB962C8B-B14F-4D97-AF65-F5344CB8AC3E}">
        <p14:creationId xmlns:p14="http://schemas.microsoft.com/office/powerpoint/2010/main" val="115569122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A06591DD-542F-1445-A999-F1F1F4303074}"/>
              </a:ext>
            </a:extLst>
          </p:cNvPr>
          <p:cNvSpPr>
            <a:spLocks noGrp="1"/>
          </p:cNvSpPr>
          <p:nvPr>
            <p:ph type="title"/>
          </p:nvPr>
        </p:nvSpPr>
        <p:spPr/>
        <p:txBody>
          <a:bodyPr/>
          <a:lstStyle/>
          <a:p>
            <a:r>
              <a:rPr kumimoji="1" lang="ja-JP" altLang="en-US"/>
              <a:t>課題</a:t>
            </a:r>
          </a:p>
        </p:txBody>
      </p:sp>
      <p:sp>
        <p:nvSpPr>
          <p:cNvPr id="3" name="コンテンツ プレースホルダー 2">
            <a:extLst>
              <a:ext uri="{FF2B5EF4-FFF2-40B4-BE49-F238E27FC236}">
                <a16:creationId xmlns:a16="http://schemas.microsoft.com/office/drawing/2014/main" xmlns="" id="{88D50BF8-DA77-D74B-9FF1-F25787E97824}"/>
              </a:ext>
            </a:extLst>
          </p:cNvPr>
          <p:cNvSpPr>
            <a:spLocks noGrp="1"/>
          </p:cNvSpPr>
          <p:nvPr>
            <p:ph idx="1"/>
          </p:nvPr>
        </p:nvSpPr>
        <p:spPr/>
        <p:txBody>
          <a:bodyPr>
            <a:normAutofit fontScale="92500" lnSpcReduction="20000"/>
          </a:bodyPr>
          <a:lstStyle/>
          <a:p>
            <a:r>
              <a:rPr kumimoji="1" lang="ja-JP" altLang="en-US" dirty="0"/>
              <a:t>シミュレータ</a:t>
            </a:r>
            <a:endParaRPr kumimoji="1" lang="en-US" altLang="ja-JP" dirty="0"/>
          </a:p>
          <a:p>
            <a:pPr lvl="1"/>
            <a:r>
              <a:rPr kumimoji="1" lang="ja-JP" altLang="en-US" dirty="0"/>
              <a:t>シミュレータの完成</a:t>
            </a:r>
            <a:endParaRPr kumimoji="1" lang="en-US" altLang="ja-JP" dirty="0"/>
          </a:p>
          <a:p>
            <a:endParaRPr lang="en-US" altLang="ja-JP" dirty="0"/>
          </a:p>
          <a:p>
            <a:r>
              <a:rPr kumimoji="1" lang="en-US" altLang="ja-JP" dirty="0" smtClean="0"/>
              <a:t>LTI</a:t>
            </a:r>
          </a:p>
          <a:p>
            <a:pPr lvl="1"/>
            <a:r>
              <a:rPr lang="ja-JP" altLang="en-US" dirty="0" smtClean="0"/>
              <a:t>沼田の方に組み込んで、問題解答から成績反映の流れを作る</a:t>
            </a:r>
            <a:endParaRPr lang="en-US" altLang="ja-JP" dirty="0" smtClean="0"/>
          </a:p>
          <a:p>
            <a:pPr lvl="1"/>
            <a:r>
              <a:rPr kumimoji="1" lang="en-US" altLang="ja-JP" dirty="0" smtClean="0"/>
              <a:t>Canvas</a:t>
            </a:r>
            <a:r>
              <a:rPr kumimoji="1" lang="ja-JP" altLang="en-US" dirty="0" smtClean="0"/>
              <a:t>でも成績を反映させる</a:t>
            </a:r>
            <a:endParaRPr kumimoji="1" lang="en-US" altLang="ja-JP" dirty="0"/>
          </a:p>
          <a:p>
            <a:endParaRPr lang="en-US" altLang="ja-JP" dirty="0"/>
          </a:p>
          <a:p>
            <a:r>
              <a:rPr kumimoji="1" lang="ja-JP" altLang="en-US" dirty="0"/>
              <a:t>全体</a:t>
            </a:r>
            <a:endParaRPr kumimoji="1" lang="en-US" altLang="ja-JP" dirty="0"/>
          </a:p>
          <a:p>
            <a:pPr lvl="1"/>
            <a:r>
              <a:rPr lang="ja-JP" altLang="en-US" dirty="0"/>
              <a:t>卒論の完成</a:t>
            </a:r>
            <a:endParaRPr kumimoji="1" lang="en-US" altLang="ja-JP" dirty="0"/>
          </a:p>
        </p:txBody>
      </p:sp>
      <p:sp>
        <p:nvSpPr>
          <p:cNvPr id="4" name="スライド番号プレースホルダー 3">
            <a:extLst>
              <a:ext uri="{FF2B5EF4-FFF2-40B4-BE49-F238E27FC236}">
                <a16:creationId xmlns:a16="http://schemas.microsoft.com/office/drawing/2014/main" xmlns="" id="{BF6D5870-6088-254F-954A-E6E611291B34}"/>
              </a:ext>
            </a:extLst>
          </p:cNvPr>
          <p:cNvSpPr>
            <a:spLocks noGrp="1"/>
          </p:cNvSpPr>
          <p:nvPr>
            <p:ph type="sldNum" sz="quarter" idx="12"/>
          </p:nvPr>
        </p:nvSpPr>
        <p:spPr/>
        <p:txBody>
          <a:bodyPr/>
          <a:lstStyle/>
          <a:p>
            <a:pPr algn="ctr"/>
            <a:fld id="{CA23F248-F353-4F36-A746-B1953A38AE2D}" type="slidenum">
              <a:rPr lang="ja-JP" altLang="en-US" smtClean="0"/>
              <a:pPr algn="ctr"/>
              <a:t>9</a:t>
            </a:fld>
            <a:endParaRPr lang="ja-JP" altLang="en-US" dirty="0"/>
          </a:p>
        </p:txBody>
      </p:sp>
    </p:spTree>
    <p:extLst>
      <p:ext uri="{BB962C8B-B14F-4D97-AF65-F5344CB8AC3E}">
        <p14:creationId xmlns:p14="http://schemas.microsoft.com/office/powerpoint/2010/main" val="2282942503"/>
      </p:ext>
    </p:extLst>
  </p:cSld>
  <p:clrMapOvr>
    <a:masterClrMapping/>
  </p:clrMapOvr>
  <p:timing>
    <p:tnLst>
      <p:par>
        <p:cTn id="1" dur="indefinite" restart="never" nodeType="tmRoot"/>
      </p:par>
    </p:tnLst>
  </p:timing>
</p:sld>
</file>

<file path=ppt/theme/theme1.xml><?xml version="1.0" encoding="utf-8"?>
<a:theme xmlns:a="http://schemas.openxmlformats.org/drawingml/2006/main" name="TDU">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TDU</Template>
  <TotalTime>3566</TotalTime>
  <Words>160</Words>
  <Application>Microsoft Macintosh PowerPoint</Application>
  <PresentationFormat>画面に合わせる (4:3)</PresentationFormat>
  <Paragraphs>49</Paragraphs>
  <Slides>9</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9</vt:i4>
      </vt:variant>
    </vt:vector>
  </HeadingPairs>
  <TitlesOfParts>
    <vt:vector size="14" baseType="lpstr">
      <vt:lpstr>Calibri</vt:lpstr>
      <vt:lpstr>ＭＳ Ｐゴシック</vt:lpstr>
      <vt:lpstr>メイリオ</vt:lpstr>
      <vt:lpstr>Arial</vt:lpstr>
      <vt:lpstr>TDU</vt:lpstr>
      <vt:lpstr>LTIに準拠したネットワーク 自己学習機能の提案と実装</vt:lpstr>
      <vt:lpstr>発表の流れ</vt:lpstr>
      <vt:lpstr>シミュレータの進捗</vt:lpstr>
      <vt:lpstr>実装したシミュレータ</vt:lpstr>
      <vt:lpstr>変更点</vt:lpstr>
      <vt:lpstr>LTIの進捗</vt:lpstr>
      <vt:lpstr>成績送信</vt:lpstr>
      <vt:lpstr>Moodleでの反映</vt:lpstr>
      <vt:lpstr>課題</vt:lpstr>
    </vt:vector>
  </TitlesOfParts>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DNSの負荷分散とキャッシュの有効性に関する予備的検討</dc:title>
  <dc:creator>服部敦</dc:creator>
  <cp:lastModifiedBy>菅原良太</cp:lastModifiedBy>
  <cp:revision>136</cp:revision>
  <dcterms:created xsi:type="dcterms:W3CDTF">2014-06-12T11:51:00Z</dcterms:created>
  <dcterms:modified xsi:type="dcterms:W3CDTF">2018-12-17T06:05:56Z</dcterms:modified>
</cp:coreProperties>
</file>