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263" r:id="rId16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に準拠したネットワーク自己学習機能の提案と実装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システム評価研究室</a:t>
            </a:r>
            <a:endParaRPr kumimoji="1" lang="en-US" altLang="ja-JP" dirty="0"/>
          </a:p>
          <a:p>
            <a:r>
              <a:rPr kumimoji="1" lang="en-US" altLang="ja-JP" dirty="0"/>
              <a:t>15RD093 </a:t>
            </a:r>
            <a:r>
              <a:rPr kumimoji="1" lang="ja-JP" altLang="en-US"/>
              <a:t>菅原　良太　</a:t>
            </a:r>
            <a:r>
              <a:rPr lang="en-US" altLang="ja-JP" dirty="0"/>
              <a:t>15RD150 </a:t>
            </a:r>
            <a:r>
              <a:rPr lang="ja-JP" altLang="en-US"/>
              <a:t>沼田　悠貴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7" y="1370013"/>
            <a:ext cx="7719445" cy="3262312"/>
          </a:xfrm>
        </p:spPr>
      </p:pic>
    </p:spTree>
    <p:extLst>
      <p:ext uri="{BB962C8B-B14F-4D97-AF65-F5344CB8AC3E}">
        <p14:creationId xmlns:p14="http://schemas.microsoft.com/office/powerpoint/2010/main" val="5466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70013"/>
            <a:ext cx="7886700" cy="3262312"/>
          </a:xfrm>
        </p:spPr>
      </p:pic>
    </p:spTree>
    <p:extLst>
      <p:ext uri="{BB962C8B-B14F-4D97-AF65-F5344CB8AC3E}">
        <p14:creationId xmlns:p14="http://schemas.microsoft.com/office/powerpoint/2010/main" val="10412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OAuth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E07DC4-64D1-054F-A040-A386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5784928-8E1D-5847-8756-7BDD7169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27964B9-F841-CE4A-9464-9A3EBC6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17C71C4-D57D-4949-95C6-A7398BD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背景と目的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LTI</a:t>
            </a:r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課題とまとめ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1DD254F-1CBA-7240-B3CA-10C61A0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81ACA9A-7FF8-E549-BA72-59DD185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北澤ら</a:t>
            </a:r>
            <a:r>
              <a:rPr kumimoji="1" lang="en-US" altLang="ja-JP" dirty="0"/>
              <a:t>(2012)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仮想マシン上でネットワークシミュレーションを行う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ー共同実験用の仮想ネットワークを構築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Web</a:t>
            </a:r>
            <a:r>
              <a:rPr kumimoji="1" lang="ja-JP" altLang="en-US"/>
              <a:t>ブラウザで動作する構築演習支援システム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学習後の評価を手動で行う必要がある</a:t>
            </a:r>
            <a:endParaRPr kumimoji="1"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魚本ら</a:t>
            </a:r>
            <a:r>
              <a:rPr kumimoji="1" lang="en-US" altLang="ja-JP" dirty="0"/>
              <a:t>(2018)</a:t>
            </a:r>
          </a:p>
          <a:p>
            <a:pPr marL="0" indent="0">
              <a:buNone/>
            </a:pPr>
            <a:r>
              <a:rPr kumimoji="1" lang="en-US" altLang="ja-JP" dirty="0"/>
              <a:t>  Moodle</a:t>
            </a:r>
            <a:r>
              <a:rPr kumimoji="1" lang="ja-JP" altLang="en-US"/>
              <a:t>のプラグインとしてネットワーク自己学習機能の導入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ー独自のシミュレータを制作し、</a:t>
            </a:r>
            <a:r>
              <a:rPr lang="en-US" altLang="ja-JP" dirty="0"/>
              <a:t>Moodle</a:t>
            </a:r>
            <a:r>
              <a:rPr lang="ja-JP" altLang="en-US"/>
              <a:t>側で評価を行う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Moodle</a:t>
            </a:r>
            <a:r>
              <a:rPr lang="ja-JP" altLang="en-US"/>
              <a:t>でのみ動作し、逐一インストールが必要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22C134-9F23-A948-8BC5-956C9EC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646F825-F86F-F143-839A-3B939601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/>
              <a:t>既存研究でのネットワーク自己学習機能では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単体として機能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ー学習後の評価を手動で行う必要がある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特定の</a:t>
            </a:r>
            <a:r>
              <a:rPr lang="en-US" altLang="ja-JP" dirty="0"/>
              <a:t>LMS</a:t>
            </a:r>
            <a:r>
              <a:rPr lang="ja-JP" altLang="en-US"/>
              <a:t>のプラグインとして動作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ー決められた</a:t>
            </a:r>
            <a:r>
              <a:rPr lang="en-US" altLang="ja-JP" dirty="0"/>
              <a:t>LMS</a:t>
            </a:r>
            <a:r>
              <a:rPr lang="ja-JP" altLang="en-US"/>
              <a:t>でのみ動作し、逐一インストールが必要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独立したネットワーク自己学習機能と複数の</a:t>
            </a:r>
            <a:r>
              <a:rPr kumimoji="1" lang="en-US" altLang="ja-JP" dirty="0"/>
              <a:t>LMS</a:t>
            </a:r>
            <a:r>
              <a:rPr kumimoji="1" lang="ja-JP" altLang="en-US"/>
              <a:t>と</a:t>
            </a:r>
            <a:r>
              <a:rPr lang="ja-JP" altLang="en-US"/>
              <a:t>の連携</a:t>
            </a:r>
            <a:endParaRPr lang="en-US" altLang="ja-JP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xmlns="" id="{D54F92FE-47F1-B94A-BC14-0088CA572C95}"/>
              </a:ext>
            </a:extLst>
          </p:cNvPr>
          <p:cNvSpPr/>
          <p:nvPr/>
        </p:nvSpPr>
        <p:spPr>
          <a:xfrm>
            <a:off x="4087368" y="3283316"/>
            <a:ext cx="484632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958"/>
            <a:ext cx="7886700" cy="994172"/>
          </a:xfrm>
        </p:spPr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独立したネットワークシミュレータ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各</a:t>
            </a:r>
            <a:r>
              <a:rPr lang="en-US" altLang="ja-JP" dirty="0"/>
              <a:t>LMS</a:t>
            </a:r>
            <a:r>
              <a:rPr lang="ja-JP" altLang="en-US"/>
              <a:t>での起動</a:t>
            </a:r>
            <a:endParaRPr lang="en-US" altLang="ja-JP" dirty="0"/>
          </a:p>
          <a:p>
            <a:pPr lvl="1"/>
            <a:r>
              <a:rPr lang="en-US" altLang="ja-JP" dirty="0"/>
              <a:t>LTI</a:t>
            </a:r>
            <a:r>
              <a:rPr lang="ja-JP" altLang="en-US"/>
              <a:t>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システムの一体化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3B9E54-DB49-E54B-91D0-0E88F87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/>
              <a:t>LTI (Learning Tools Interoperability)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3C93DC4-F643-2544-A330-5785C77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LMS</a:t>
            </a:r>
            <a:r>
              <a:rPr lang="ja-JP" altLang="en-US" dirty="0" smtClean="0"/>
              <a:t>とのツール連携を取るために、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IMS </a:t>
            </a:r>
            <a:r>
              <a:rPr lang="en-US" altLang="ja-JP" b="1" dirty="0"/>
              <a:t>Global Learning Consortium</a:t>
            </a:r>
            <a:r>
              <a:rPr lang="ja-JP" altLang="en-US" dirty="0"/>
              <a:t>が規格を策定し、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標準化した規格のことで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異なる</a:t>
            </a:r>
            <a:r>
              <a:rPr lang="en-US" altLang="ja-JP" dirty="0"/>
              <a:t>LMS</a:t>
            </a:r>
            <a:r>
              <a:rPr lang="ja-JP" altLang="en-US" dirty="0"/>
              <a:t>間での学習ツールの相互運用が可能に</a:t>
            </a:r>
            <a:r>
              <a:rPr lang="ja-JP" altLang="en-US" dirty="0" smtClean="0"/>
              <a:t>なった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LTI2.0</a:t>
            </a:r>
            <a:r>
              <a:rPr lang="ja-JP" altLang="en-US" dirty="0" smtClean="0"/>
              <a:t>があるが今回は公開されている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での実装を行った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20019"/>
            <a:ext cx="7886700" cy="32635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073888" y="20603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649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Tool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3104707" y="2374900"/>
            <a:ext cx="2960281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3104707" y="3314847"/>
            <a:ext cx="2960281" cy="3937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で外部ツール設定を行う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70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109</Words>
  <Application>Microsoft Macintosh PowerPoint</Application>
  <PresentationFormat>画面に合わせる (16:9)</PresentationFormat>
  <Paragraphs>59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Calibri</vt:lpstr>
      <vt:lpstr>メイリオ</vt:lpstr>
      <vt:lpstr>Arial</vt:lpstr>
      <vt:lpstr>Office テーマ</vt:lpstr>
      <vt:lpstr>LTIに準拠したネットワーク自己学習機能の提案と実装</vt:lpstr>
      <vt:lpstr>発表の流れ</vt:lpstr>
      <vt:lpstr>先行研究</vt:lpstr>
      <vt:lpstr>先行研究</vt:lpstr>
      <vt:lpstr>研究背景</vt:lpstr>
      <vt:lpstr>研究目的</vt:lpstr>
      <vt:lpstr>LTI (Learning Tools Interoperability)</vt:lpstr>
      <vt:lpstr>PowerPoint プレゼンテーション</vt:lpstr>
      <vt:lpstr>LTI使用方法</vt:lpstr>
      <vt:lpstr>PowerPoint プレゼンテーション</vt:lpstr>
      <vt:lpstr>PowerPoint プレゼンテーション</vt:lpstr>
      <vt:lpstr>OAuth</vt:lpstr>
      <vt:lpstr>システム</vt:lpstr>
      <vt:lpstr>まとめ</vt:lpstr>
      <vt:lpstr>課題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菅原良太</cp:lastModifiedBy>
  <cp:revision>17</cp:revision>
  <dcterms:created xsi:type="dcterms:W3CDTF">2019-01-10T08:31:50Z</dcterms:created>
  <dcterms:modified xsi:type="dcterms:W3CDTF">2019-01-11T08:31:24Z</dcterms:modified>
</cp:coreProperties>
</file>