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4007C-3760-C543-990A-21564C0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04111-FFD3-4640-A7DF-627F7F6D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1EDE3A-DAD6-FC4F-A192-1DB17D2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9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B26CE-16AE-E04B-94DD-AC489E23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38149-99E1-9B40-8675-0BDF5F2B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LAN</a:t>
            </a:r>
            <a:r>
              <a:rPr lang="ja-JP" altLang="en-US"/>
              <a:t>モードの</a:t>
            </a:r>
            <a:r>
              <a:rPr lang="en-US" altLang="ja-JP" dirty="0"/>
              <a:t>on</a:t>
            </a:r>
            <a:r>
              <a:rPr lang="ja-JP" altLang="en-US"/>
              <a:t>、</a:t>
            </a:r>
            <a:r>
              <a:rPr lang="en-US" altLang="ja-JP" dirty="0"/>
              <a:t>off</a:t>
            </a:r>
            <a:r>
              <a:rPr lang="ja-JP" altLang="en-US"/>
              <a:t>の実装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LAN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のときのネットワークの線の描画の実装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98ACE-B9D3-9B4B-8320-970F4E2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565E1-0D64-AC4D-8718-0F78A33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モード</a:t>
            </a:r>
            <a:r>
              <a:rPr lang="ja-JP" altLang="en-US"/>
              <a:t>の</a:t>
            </a:r>
            <a:r>
              <a:rPr lang="en-US" altLang="ja-JP" dirty="0"/>
              <a:t>on</a:t>
            </a:r>
            <a:r>
              <a:rPr lang="ja-JP" altLang="en-US"/>
              <a:t>、</a:t>
            </a:r>
            <a:r>
              <a:rPr lang="en-US" altLang="ja-JP" dirty="0"/>
              <a:t>off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BB8F96-D3E6-AC42-848B-0AC84922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706688-30A2-7447-85B4-2B3ACABF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1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011EA-7E4D-344C-97B8-7189A38A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モードが</a:t>
            </a:r>
            <a:r>
              <a:rPr kumimoji="1" lang="en-US" altLang="ja-JP" dirty="0"/>
              <a:t>on</a:t>
            </a:r>
            <a:r>
              <a:rPr kumimoji="1" lang="ja-JP" altLang="en-US"/>
              <a:t>のときの動作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9DEA7-1CC2-964C-B0C5-913FB985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2FEAE5-0673-C74A-93D9-1595A8F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74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A581E-2E1C-DE46-90E3-8B37B0CA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9257BF-4833-C243-8729-9BB3A512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netJson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8A596-58AA-E541-8596-03DA9B97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962845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3315</TotalTime>
  <Words>72</Words>
  <Application>Microsoft Macintosh PowerPoint</Application>
  <PresentationFormat>画面に合わせる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LANモードのon、offについて</vt:lpstr>
      <vt:lpstr>LANモードがonのときの動作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127</cp:revision>
  <dcterms:created xsi:type="dcterms:W3CDTF">2014-06-12T11:51:00Z</dcterms:created>
  <dcterms:modified xsi:type="dcterms:W3CDTF">2018-10-28T16:09:36Z</dcterms:modified>
</cp:coreProperties>
</file>