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118" d="100"/>
          <a:sy n="118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4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0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6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8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6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4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8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39AA-4004-5F44-86AE-19014EB15548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51B9-2EEF-0F4E-92EE-E36B0DB61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6157B-9374-244A-891E-CFEC88EA8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LTI</a:t>
            </a:r>
            <a:r>
              <a:rPr kumimoji="1" lang="ja-JP" altLang="en-US"/>
              <a:t>に準拠したネットワーク自己学習機能の提案と実装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441EF-613A-164C-B42A-27D59A552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システム評価研究室</a:t>
            </a:r>
            <a:endParaRPr kumimoji="1" lang="en-US" altLang="ja-JP" dirty="0"/>
          </a:p>
          <a:p>
            <a:r>
              <a:rPr kumimoji="1" lang="en-US" altLang="ja-JP" dirty="0"/>
              <a:t>15RD093 </a:t>
            </a:r>
            <a:r>
              <a:rPr kumimoji="1" lang="ja-JP" altLang="en-US"/>
              <a:t>菅原　良太　</a:t>
            </a:r>
            <a:r>
              <a:rPr lang="en-US" altLang="ja-JP" dirty="0"/>
              <a:t>15RD150 </a:t>
            </a:r>
            <a:r>
              <a:rPr lang="ja-JP" altLang="en-US"/>
              <a:t>沼田　悠貴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2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31A53-4FC8-F94B-9BD9-3E067AE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260DA-00FD-F543-8216-BEBF7A45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/>
              <a:t>背景と目的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LTI</a:t>
            </a:r>
          </a:p>
          <a:p>
            <a:pPr lvl="1"/>
            <a:r>
              <a:rPr lang="en-US" altLang="ja-JP" dirty="0"/>
              <a:t>A</a:t>
            </a:r>
          </a:p>
          <a:p>
            <a:pPr lvl="1"/>
            <a:br>
              <a:rPr lang="en-US" altLang="ja-JP" dirty="0"/>
            </a:b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システム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</a:p>
          <a:p>
            <a:pPr lvl="1"/>
            <a:r>
              <a:rPr lang="en-US" altLang="ja-JP" dirty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課題とまとめ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1C496-3DF3-1F47-9BE8-7911E99C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CCF7A-17CF-1D43-8D32-B51F5D0E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42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C134-9F23-A948-8BC5-956C9EC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6F825-F86F-F143-839A-3B939601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魚本ら</a:t>
            </a:r>
            <a:r>
              <a:rPr lang="en-US" altLang="ja-JP" dirty="0"/>
              <a:t>(2018)</a:t>
            </a:r>
            <a:r>
              <a:rPr lang="ja-JP" altLang="en-US"/>
              <a:t>の研究では</a:t>
            </a:r>
            <a:r>
              <a:rPr kumimoji="1" lang="ja-JP" altLang="en-US"/>
              <a:t>特定の</a:t>
            </a:r>
            <a:r>
              <a:rPr kumimoji="1" lang="en-US" altLang="ja-JP" dirty="0"/>
              <a:t>LMS</a:t>
            </a:r>
            <a:r>
              <a:rPr lang="ja-JP" altLang="en-US"/>
              <a:t>のプラグインとして動作していた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決められた</a:t>
            </a:r>
            <a:r>
              <a:rPr kumimoji="1" lang="en-US" altLang="ja-JP" dirty="0"/>
              <a:t>LMS</a:t>
            </a:r>
            <a:r>
              <a:rPr kumimoji="1" lang="ja-JP" altLang="en-US"/>
              <a:t>でしか動作せず、逐一インストールが必要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独立したネットワーク自己学習機能と複数の</a:t>
            </a:r>
            <a:r>
              <a:rPr kumimoji="1" lang="en-US" altLang="ja-JP" dirty="0"/>
              <a:t>LMS</a:t>
            </a:r>
            <a:r>
              <a:rPr kumimoji="1" lang="ja-JP" altLang="en-US"/>
              <a:t>と</a:t>
            </a:r>
            <a:r>
              <a:rPr lang="ja-JP" altLang="en-US"/>
              <a:t>の連携</a:t>
            </a:r>
            <a:endParaRPr lang="en-US" altLang="ja-JP" dirty="0"/>
          </a:p>
        </p:txBody>
      </p:sp>
      <p:sp>
        <p:nvSpPr>
          <p:cNvPr id="4" name="下矢印 3">
            <a:extLst>
              <a:ext uri="{FF2B5EF4-FFF2-40B4-BE49-F238E27FC236}">
                <a16:creationId xmlns:a16="http://schemas.microsoft.com/office/drawing/2014/main" id="{E35634B1-C45C-3545-BEEF-E003FD00C9A7}"/>
              </a:ext>
            </a:extLst>
          </p:cNvPr>
          <p:cNvSpPr/>
          <p:nvPr/>
        </p:nvSpPr>
        <p:spPr>
          <a:xfrm>
            <a:off x="3858768" y="1955998"/>
            <a:ext cx="484632" cy="681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D54F92FE-47F1-B94A-BC14-0088CA572C95}"/>
              </a:ext>
            </a:extLst>
          </p:cNvPr>
          <p:cNvSpPr/>
          <p:nvPr/>
        </p:nvSpPr>
        <p:spPr>
          <a:xfrm>
            <a:off x="3858768" y="3224097"/>
            <a:ext cx="484632" cy="621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D19CA-40CC-0B43-89E5-855F9003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D7B23-96F6-CE41-A1DA-6CFAA456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独立したネットワークシミュレータ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各</a:t>
            </a:r>
            <a:r>
              <a:rPr lang="en-US" altLang="ja-JP" dirty="0"/>
              <a:t>LMS</a:t>
            </a:r>
            <a:r>
              <a:rPr lang="ja-JP" altLang="en-US"/>
              <a:t>での起動</a:t>
            </a:r>
            <a:endParaRPr lang="en-US" altLang="ja-JP" dirty="0"/>
          </a:p>
          <a:p>
            <a:pPr lvl="1"/>
            <a:r>
              <a:rPr lang="en-US" altLang="ja-JP" dirty="0"/>
              <a:t>LTI</a:t>
            </a:r>
            <a:r>
              <a:rPr lang="ja-JP" altLang="en-US"/>
              <a:t>の利用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システムの一体化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30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B9E54-DB49-E54B-91D0-0E88F874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93DC4-F643-2544-A330-5785C774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19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BE4F9-E233-394A-BA5A-BC2588D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1DA01-F23D-354C-ADCE-908F46C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6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07DC4-64D1-054F-A040-A3860652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84928-8E1D-5847-8756-7BDD7169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964B9-F841-CE4A-9464-9A3EBC6C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C71C4-D57D-4949-95C6-A7398BD5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3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90</Words>
  <Application>Microsoft Macintosh PowerPoint</Application>
  <PresentationFormat>画面に合わせる (16:9)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Arial</vt:lpstr>
      <vt:lpstr>Calibri</vt:lpstr>
      <vt:lpstr>Office テーマ</vt:lpstr>
      <vt:lpstr>LTIに準拠したネットワーク自己学習機能の提案と実装</vt:lpstr>
      <vt:lpstr>発表の流れ</vt:lpstr>
      <vt:lpstr>先行研究</vt:lpstr>
      <vt:lpstr>研究背景</vt:lpstr>
      <vt:lpstr>研究目的</vt:lpstr>
      <vt:lpstr>LTI</vt:lpstr>
      <vt:lpstr>システム</vt:lpstr>
      <vt:lpstr>まとめ</vt:lpstr>
      <vt:lpstr>課題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LTIに準拠したネットワーク自己学習機能の提案と実装</dc:title>
  <dc:creator>沼田悠貴</dc:creator>
  <cp:lastModifiedBy>沼田悠貴</cp:lastModifiedBy>
  <cp:revision>4</cp:revision>
  <dcterms:created xsi:type="dcterms:W3CDTF">2019-01-10T08:31:50Z</dcterms:created>
  <dcterms:modified xsi:type="dcterms:W3CDTF">2019-01-10T09:06:27Z</dcterms:modified>
</cp:coreProperties>
</file>