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  <p:sldId id="25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9"/>
            <p14:sldId id="260"/>
            <p14:sldId id="264"/>
            <p14:sldId id="261"/>
            <p14:sldId id="262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05D96-62F9-C844-ABC5-C7470A12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7E3FDF-3782-D34C-9064-A8D5D389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/>
              <a:t>シミュレータの進捗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LTI</a:t>
            </a:r>
            <a:r>
              <a:rPr lang="ja-JP" altLang="en-US"/>
              <a:t>の進捗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1E9095-558E-5E45-B58E-58C56F2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495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EFD54-482B-4B4E-B788-2A144EF3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4A766C-8680-BB4F-B4F3-59EEBFA1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PC</a:t>
            </a:r>
            <a:r>
              <a:rPr kumimoji="1" lang="ja-JP" altLang="en-US"/>
              <a:t>の入力欄と詳細表示部分との関連付け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新しい線の描画中に全体の線が消える謎の解明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LAN</a:t>
            </a:r>
            <a:r>
              <a:rPr kumimoji="1" lang="ja-JP" altLang="en-US"/>
              <a:t>の描画の制限</a:t>
            </a:r>
            <a:endParaRPr kumimoji="1" lang="en-US" altLang="ja-JP" dirty="0"/>
          </a:p>
          <a:p>
            <a:pPr lvl="1"/>
            <a:r>
              <a:rPr kumimoji="1" lang="ja-JP" altLang="en-US"/>
              <a:t>制限の理由をコンソールに表示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If</a:t>
            </a:r>
            <a:r>
              <a:rPr lang="ja-JP" altLang="en-US"/>
              <a:t>の個別の名前を表示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Bus</a:t>
            </a:r>
            <a:r>
              <a:rPr lang="ja-JP" altLang="en-US"/>
              <a:t>をドロップによって描画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894FF6-85B5-254E-B282-B4028CA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63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4353A-FF25-EF44-ADFF-2FF938CA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入力欄と詳細部分の関連付け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6542ED-2634-104C-A5D2-85605F93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ドロップした</a:t>
            </a:r>
            <a:r>
              <a:rPr kumimoji="1" lang="en-US" altLang="ja-JP" dirty="0"/>
              <a:t>PC</a:t>
            </a:r>
            <a:r>
              <a:rPr kumimoji="1" lang="ja-JP" altLang="en-US"/>
              <a:t>すべての入力した値を個別に保存、参照を可能に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ルータはまだ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A273BE-E250-324D-9023-851A223B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609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6371E-AC6F-B84B-9B36-BD77DF14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線の謎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CE0FA-B72B-2941-92B7-384584D2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描画中だけ、ものすっごい下にずれてた</a:t>
            </a:r>
            <a:endParaRPr kumimoji="1" lang="en-US" altLang="ja-JP" dirty="0"/>
          </a:p>
          <a:p>
            <a:pPr lvl="1"/>
            <a:r>
              <a:rPr lang="ja-JP" altLang="en-US"/>
              <a:t>ずれる前後に再描画等はしていない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どうすればいいかはわからない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44D308-71DD-4548-9D14-F3CC8FD7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516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E3A75F-6528-4C41-88D0-92DA36EB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/>
              <a:t>の描画の制限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660BF4-802A-7349-911E-9BDF3592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自由に線を引けるのではなく描画に対して制限を設けた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/>
              <a:t>例</a:t>
            </a:r>
            <a:r>
              <a:rPr lang="en-US" altLang="ja-JP" dirty="0"/>
              <a:t>,  </a:t>
            </a:r>
            <a:r>
              <a:rPr lang="ja-JP" altLang="en-US"/>
              <a:t>同じところには引けない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　</a:t>
            </a:r>
            <a:r>
              <a:rPr kumimoji="1" lang="en-US" altLang="ja-JP" dirty="0"/>
              <a:t>   PC</a:t>
            </a:r>
            <a:r>
              <a:rPr kumimoji="1" lang="ja-JP" altLang="en-US"/>
              <a:t>には１本しか引けない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たまに描画が消える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D2AEB-B464-C647-ADE5-D843165B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921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AF775-2312-0C48-9001-25A0CD71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/>
              <a:t>の名前の描画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429AB-1875-F64F-B6B6-CA505ADF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If0, if1</a:t>
            </a:r>
            <a:r>
              <a:rPr kumimoji="1" lang="ja-JP" altLang="en-US"/>
              <a:t>のような個別の名前を画像の上に描画</a:t>
            </a:r>
            <a:endParaRPr kumimoji="1" lang="en-US" altLang="ja-JP" dirty="0"/>
          </a:p>
          <a:p>
            <a:pPr lvl="1"/>
            <a:r>
              <a:rPr kumimoji="1" lang="ja-JP" altLang="en-US"/>
              <a:t>まだ、うまく値を渡せていない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			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en-US" altLang="ja-JP" dirty="0" err="1"/>
              <a:t>ifundefined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53A13C-913B-5B4E-B3AA-CBE93EC3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05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8343E-D153-4040-92AC-3DF3B3DE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Bus</a:t>
            </a:r>
            <a:r>
              <a:rPr kumimoji="1" lang="ja-JP" altLang="en-US"/>
              <a:t>の描画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15569-A93D-4742-8CDB-8BF63248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魚本、大須賀、中村</a:t>
            </a:r>
            <a:r>
              <a:rPr lang="en-US" altLang="ja-JP" dirty="0"/>
              <a:t>(2018)</a:t>
            </a:r>
            <a:r>
              <a:rPr lang="ja-JP" altLang="en-US"/>
              <a:t>ら</a:t>
            </a:r>
            <a:endParaRPr lang="en-US" altLang="ja-JP" dirty="0"/>
          </a:p>
          <a:p>
            <a:pPr lvl="1"/>
            <a:r>
              <a:rPr lang="en-US" altLang="ja-JP" dirty="0"/>
              <a:t>LAN</a:t>
            </a:r>
            <a:r>
              <a:rPr lang="ja-JP" altLang="en-US"/>
              <a:t>モード内の</a:t>
            </a:r>
            <a:r>
              <a:rPr lang="en-US" altLang="ja-JP" dirty="0"/>
              <a:t>Bus</a:t>
            </a:r>
            <a:r>
              <a:rPr lang="ja-JP" altLang="en-US"/>
              <a:t>モードが</a:t>
            </a:r>
            <a:r>
              <a:rPr lang="en-US" altLang="ja-JP" dirty="0"/>
              <a:t>ON</a:t>
            </a:r>
            <a:r>
              <a:rPr lang="ja-JP" altLang="en-US"/>
              <a:t>のときマウスのドラッグにより描画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今回</a:t>
            </a:r>
            <a:endParaRPr lang="en-US" altLang="ja-JP" dirty="0"/>
          </a:p>
          <a:p>
            <a:pPr lvl="1"/>
            <a:r>
              <a:rPr kumimoji="1" lang="en-US" altLang="ja-JP" dirty="0"/>
              <a:t>PC</a:t>
            </a:r>
            <a:r>
              <a:rPr kumimoji="1" lang="ja-JP" altLang="en-US"/>
              <a:t>やルータと同じくドロップにより描画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7105FA-D4F2-EE4C-B0AD-2EC411B9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5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D43AAB-D305-6A4E-A67A-80F82EF4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643E7-0186-A04B-AE2B-D5079E12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シミュレータ</a:t>
            </a:r>
            <a:endParaRPr kumimoji="1" lang="en-US" altLang="ja-JP" dirty="0"/>
          </a:p>
          <a:p>
            <a:pPr lvl="1"/>
            <a:r>
              <a:rPr lang="ja-JP" altLang="en-US"/>
              <a:t>シミュレータのとりあえずの完成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/>
              <a:t>LTI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B256E6-9E9C-6845-A873-E8865CFF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539462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3346</TotalTime>
  <Words>227</Words>
  <Application>Microsoft Macintosh PowerPoint</Application>
  <PresentationFormat>画面に合わせる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入力欄と詳細部分の関連付け</vt:lpstr>
      <vt:lpstr>線の謎</vt:lpstr>
      <vt:lpstr>LANの描画の制限</vt:lpstr>
      <vt:lpstr>Ifの名前の描画</vt:lpstr>
      <vt:lpstr>Busの描画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138</cp:revision>
  <dcterms:created xsi:type="dcterms:W3CDTF">2014-06-12T11:51:00Z</dcterms:created>
  <dcterms:modified xsi:type="dcterms:W3CDTF">2018-12-02T17:06:25Z</dcterms:modified>
</cp:coreProperties>
</file>