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xmlns="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Canvas</a:t>
            </a:r>
            <a:r>
              <a:rPr kumimoji="1" lang="ja-JP" altLang="en-US" dirty="0" smtClean="0"/>
              <a:t>でシュミレーターが動作することを確認した。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Moodle</a:t>
            </a:r>
            <a:r>
              <a:rPr lang="ja-JP" altLang="en-US" dirty="0" smtClean="0"/>
              <a:t>でも確認しようとしたが、</a:t>
            </a:r>
            <a:r>
              <a:rPr lang="en-US" altLang="ja-JP" dirty="0" err="1" smtClean="0"/>
              <a:t>moodle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のエラーで起動できなかった。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LTI tutorial</a:t>
            </a:r>
            <a:r>
              <a:rPr kumimoji="1" lang="ja-JP" altLang="en-US" dirty="0" smtClean="0"/>
              <a:t>が最後の</a:t>
            </a:r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に差し掛かった。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Canvas</a:t>
            </a:r>
            <a:r>
              <a:rPr kumimoji="1" lang="ja-JP" altLang="en-US" dirty="0" smtClean="0"/>
              <a:t>での起動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77699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0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tutorial</a:t>
            </a:r>
            <a:r>
              <a:rPr kumimoji="1" lang="ja-JP" altLang="en-US" dirty="0" smtClean="0"/>
              <a:t>最終章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成績やテストの点数などの受け渡しについてやっている。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受け渡しの際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post</a:t>
            </a:r>
            <a:r>
              <a:rPr lang="ja-JP" altLang="en-US" dirty="0" smtClean="0"/>
              <a:t>リクエストで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を埋め込むという形で渡す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画像と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関連付け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 tutorial</a:t>
            </a:r>
            <a:r>
              <a:rPr lang="ja-JP" altLang="en-US" dirty="0" smtClean="0"/>
              <a:t>の完遂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Moodle</a:t>
            </a:r>
            <a:r>
              <a:rPr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3393</TotalTime>
  <Words>164</Words>
  <Application>Microsoft Macintosh PowerPoint</Application>
  <PresentationFormat>画面に合わせる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LTIの進捗</vt:lpstr>
      <vt:lpstr>Canvasでの起動</vt:lpstr>
      <vt:lpstr>tutorial最終章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133</cp:revision>
  <dcterms:created xsi:type="dcterms:W3CDTF">2014-06-12T11:51:00Z</dcterms:created>
  <dcterms:modified xsi:type="dcterms:W3CDTF">2018-11-12T03:02:06Z</dcterms:modified>
</cp:coreProperties>
</file>