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7" r:id="rId11"/>
    <p:sldId id="266" r:id="rId12"/>
    <p:sldId id="268" r:id="rId13"/>
    <p:sldId id="269" r:id="rId14"/>
    <p:sldId id="270" r:id="rId15"/>
    <p:sldId id="258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9"/>
            <p14:sldId id="260"/>
            <p14:sldId id="264"/>
            <p14:sldId id="261"/>
            <p14:sldId id="262"/>
            <p14:sldId id="263"/>
            <p14:sldId id="265"/>
            <p14:sldId id="267"/>
            <p14:sldId id="266"/>
            <p14:sldId id="268"/>
            <p14:sldId id="269"/>
            <p14:sldId id="270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6"/>
    <p:restoredTop sz="94643"/>
  </p:normalViewPr>
  <p:slideViewPr>
    <p:cSldViewPr>
      <p:cViewPr varScale="1">
        <p:scale>
          <a:sx n="90" d="100"/>
          <a:sy n="90" d="100"/>
        </p:scale>
        <p:origin x="14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Moodle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Moodle</a:t>
            </a:r>
            <a:r>
              <a:rPr kumimoji="1" lang="ja-JP" altLang="en-US" dirty="0" smtClean="0"/>
              <a:t>では、外部ツール設定をすることで</a:t>
            </a:r>
            <a:r>
              <a:rPr lang="ja-JP" altLang="en-US" dirty="0" smtClean="0"/>
              <a:t>、</a:t>
            </a:r>
            <a:r>
              <a:rPr lang="en-US" altLang="ja-JP" dirty="0" smtClean="0"/>
              <a:t>LTI</a:t>
            </a:r>
            <a:r>
              <a:rPr lang="ja-JP" altLang="en-US" dirty="0" smtClean="0"/>
              <a:t>化しているアプリとの連携を取ることが可能であった。</a:t>
            </a:r>
            <a:endParaRPr lang="en-US" altLang="ja-JP" dirty="0" smtClean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635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Moodle</a:t>
            </a:r>
            <a:r>
              <a:rPr kumimoji="1" lang="ja-JP" altLang="en-US" dirty="0" smtClean="0"/>
              <a:t>での起動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6" y="1417638"/>
            <a:ext cx="8818262" cy="474766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24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前回のエラー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ja-JP" altLang="en-US" dirty="0" smtClean="0"/>
              <a:t>・</a:t>
            </a:r>
            <a:r>
              <a:rPr lang="en-US" altLang="ja-JP" dirty="0"/>
              <a:t> 401 </a:t>
            </a:r>
            <a:r>
              <a:rPr lang="en-US" altLang="ja-JP" dirty="0" smtClean="0"/>
              <a:t>Unauthorized</a:t>
            </a:r>
            <a:r>
              <a:rPr lang="ja-JP" altLang="en-US" dirty="0" smtClean="0"/>
              <a:t> </a:t>
            </a:r>
            <a:r>
              <a:rPr lang="en-US" altLang="ja-JP" dirty="0" smtClean="0"/>
              <a:t>Invalid </a:t>
            </a:r>
            <a:r>
              <a:rPr lang="en-US" altLang="ja-JP" dirty="0"/>
              <a:t>authorization </a:t>
            </a:r>
            <a:r>
              <a:rPr lang="en-US" altLang="ja-JP" dirty="0" smtClean="0"/>
              <a:t>header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ー</a:t>
            </a:r>
            <a:r>
              <a:rPr lang="ja-JP" altLang="en-US" sz="2400" dirty="0" smtClean="0"/>
              <a:t>ヘッダーが正しくないのではなく、ヘッダーが送られていないことで起きていたエラーだった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977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原因２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ボタンを押した時、ヘッダーなどの情報を送信する関数を呼び出していた、しかし関数が呼び出された時に、変数が初期化されていた。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　ー</a:t>
            </a:r>
            <a:r>
              <a:rPr lang="ja-JP" altLang="en-US" sz="2400" dirty="0" smtClean="0"/>
              <a:t>これにより、情報を何も入れないまま送信していた。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800" dirty="0" smtClean="0"/>
          </a:p>
          <a:p>
            <a:r>
              <a:rPr lang="ja-JP" altLang="en-US" sz="2800" dirty="0" smtClean="0"/>
              <a:t>情報などを入れておく変数をグローバル変数にすることで、再度呼び直しても情報を保持し、この問題を対処した。</a:t>
            </a:r>
            <a:endParaRPr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779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新たなエラー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Message signature not </a:t>
            </a:r>
            <a:r>
              <a:rPr lang="en-US" altLang="ja-JP" dirty="0" smtClean="0"/>
              <a:t>valid</a:t>
            </a:r>
            <a:br>
              <a:rPr lang="en-US" altLang="ja-JP" dirty="0" smtClean="0"/>
            </a:br>
            <a:r>
              <a:rPr lang="ja-JP" altLang="en-US" sz="2400" dirty="0" smtClean="0"/>
              <a:t>ー署名に使う</a:t>
            </a:r>
            <a:r>
              <a:rPr lang="en-US" altLang="ja-JP" sz="2400" dirty="0" smtClean="0"/>
              <a:t>signature</a:t>
            </a:r>
            <a:r>
              <a:rPr lang="ja-JP" altLang="en-US" sz="2400" dirty="0" smtClean="0"/>
              <a:t>が正しくないと言われた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err="1" smtClean="0"/>
              <a:t>Oauth_body_hash</a:t>
            </a:r>
            <a:r>
              <a:rPr lang="ja-JP" altLang="en-US" dirty="0" smtClean="0"/>
              <a:t>がないのが原因かと思われた。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ー実装したが解決せず</a:t>
            </a:r>
            <a:endParaRPr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9384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7D43AAB-D305-6A4E-A67A-80F82EF4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CE643E7-0186-A04B-AE2B-D5079E121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シミュレータ</a:t>
            </a:r>
            <a:endParaRPr kumimoji="1" lang="en-US" altLang="ja-JP" dirty="0"/>
          </a:p>
          <a:p>
            <a:pPr lvl="1"/>
            <a:r>
              <a:rPr lang="ja-JP" altLang="en-US" dirty="0"/>
              <a:t>シミュレータのとりあえずの完成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 smtClean="0"/>
              <a:t>LTI</a:t>
            </a:r>
            <a:br>
              <a:rPr lang="en-US" altLang="ja-JP" dirty="0" smtClean="0"/>
            </a:br>
            <a:r>
              <a:rPr lang="ja-JP" altLang="en-US" sz="2800" dirty="0" smtClean="0"/>
              <a:t>ー</a:t>
            </a:r>
            <a:r>
              <a:rPr lang="ja-JP" altLang="en-US" sz="2800" dirty="0" smtClean="0"/>
              <a:t>エラーの原因を見つけ、対応する</a:t>
            </a:r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BB256E6-9E9C-6845-A873-E8865CFF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753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8505D96-62F9-C844-ABC5-C7470A12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CA7E3FDF-3782-D34C-9064-A8D5D3896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/>
              <a:t>シミュレータの進捗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LTI</a:t>
            </a:r>
            <a:r>
              <a:rPr lang="ja-JP" altLang="en-US"/>
              <a:t>の進捗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課題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FF1E9095-558E-5E45-B58E-58C56F2B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495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32EFD54-482B-4B4E-B788-2A144EF3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994A766C-8680-BB4F-B4F3-59EEBFA1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ja-JP" dirty="0"/>
              <a:t>PC</a:t>
            </a:r>
            <a:r>
              <a:rPr kumimoji="1" lang="ja-JP" altLang="en-US"/>
              <a:t>の入力欄と詳細表示部分との関連付け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新しい線の描画中に全体の線が消える謎の解明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LAN</a:t>
            </a:r>
            <a:r>
              <a:rPr kumimoji="1" lang="ja-JP" altLang="en-US"/>
              <a:t>の描画の制限</a:t>
            </a:r>
            <a:endParaRPr kumimoji="1" lang="en-US" altLang="ja-JP" dirty="0"/>
          </a:p>
          <a:p>
            <a:pPr lvl="1"/>
            <a:r>
              <a:rPr kumimoji="1" lang="ja-JP" altLang="en-US"/>
              <a:t>制限の理由をコンソールに表示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If</a:t>
            </a:r>
            <a:r>
              <a:rPr lang="ja-JP" altLang="en-US"/>
              <a:t>の個別の名前を表示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Bus</a:t>
            </a:r>
            <a:r>
              <a:rPr lang="ja-JP" altLang="en-US"/>
              <a:t>をドロップによって描画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21894FF6-85B5-254E-B282-B4028CA0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63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BB4353A-FF25-EF44-ADFF-2FF938CA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入力欄と詳細部分の関連付け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B6542ED-2634-104C-A5D2-85605F93B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/>
              <a:t>ドロップした</a:t>
            </a:r>
            <a:r>
              <a:rPr kumimoji="1" lang="en-US" altLang="ja-JP" dirty="0"/>
              <a:t>PC</a:t>
            </a:r>
            <a:r>
              <a:rPr kumimoji="1" lang="ja-JP" altLang="en-US"/>
              <a:t>すべての入力した値を個別に保存、参照を可能に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ルータはまだ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CEA273BE-E250-324D-9023-851A223B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609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206371E-AC6F-B84B-9B36-BD77DF14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線の謎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372CE0FA-B72B-2941-92B7-384584D2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描画中だけ、ものすっごい下にずれてた</a:t>
            </a:r>
            <a:endParaRPr kumimoji="1" lang="en-US" altLang="ja-JP" dirty="0"/>
          </a:p>
          <a:p>
            <a:pPr lvl="1"/>
            <a:r>
              <a:rPr lang="ja-JP" altLang="en-US"/>
              <a:t>ずれる前後に再描画等はしていない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どうすればいいかはわからない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0444D308-71DD-4548-9D14-F3CC8FD7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516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0E3A75F-6528-4C41-88D0-92DA36EB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LAN</a:t>
            </a:r>
            <a:r>
              <a:rPr kumimoji="1" lang="ja-JP" altLang="en-US"/>
              <a:t>の描画の制限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1F660BF4-802A-7349-911E-9BDF35926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自由に線を引けるのではなく描画に対して制限を設けた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/>
              <a:t>例</a:t>
            </a:r>
            <a:r>
              <a:rPr lang="en-US" altLang="ja-JP" dirty="0"/>
              <a:t>,  </a:t>
            </a:r>
            <a:r>
              <a:rPr lang="ja-JP" altLang="en-US"/>
              <a:t>同じところには引けない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/>
              <a:t>　</a:t>
            </a:r>
            <a:r>
              <a:rPr kumimoji="1" lang="en-US" altLang="ja-JP" dirty="0"/>
              <a:t>   PC</a:t>
            </a:r>
            <a:r>
              <a:rPr kumimoji="1" lang="ja-JP" altLang="en-US"/>
              <a:t>には１本しか引けない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たまに描画が消える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B19D2AEB-B464-C647-ADE5-D843165B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921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90AF775-2312-0C48-9001-25A0CD71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/>
              <a:t>の名前の描画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9FB429AB-1875-F64F-B6B6-CA505ADF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/>
              <a:t>If0, if1</a:t>
            </a:r>
            <a:r>
              <a:rPr kumimoji="1" lang="ja-JP" altLang="en-US"/>
              <a:t>のような個別の名前を画像の上に描画</a:t>
            </a:r>
            <a:endParaRPr kumimoji="1" lang="en-US" altLang="ja-JP" dirty="0"/>
          </a:p>
          <a:p>
            <a:pPr lvl="1"/>
            <a:r>
              <a:rPr kumimoji="1" lang="ja-JP" altLang="en-US"/>
              <a:t>まだ、うまく値を渡せていない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/>
              <a:t>			</a:t>
            </a:r>
            <a:r>
              <a:rPr lang="ja-JP" altLang="en-US"/>
              <a:t>→</a:t>
            </a:r>
            <a:r>
              <a:rPr lang="en-US" altLang="ja-JP" dirty="0"/>
              <a:t> </a:t>
            </a:r>
            <a:r>
              <a:rPr lang="en-US" altLang="ja-JP" dirty="0" err="1"/>
              <a:t>ifundefined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9B53A13C-913B-5B4E-B3AA-CBE93EC3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05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FF8343E-D153-4040-92AC-3DF3B3DE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Bus</a:t>
            </a:r>
            <a:r>
              <a:rPr kumimoji="1" lang="ja-JP" altLang="en-US"/>
              <a:t>の描画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7F15569-A93D-4742-8CDB-8BF63248C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魚本、大須賀、中村</a:t>
            </a:r>
            <a:r>
              <a:rPr lang="en-US" altLang="ja-JP" dirty="0"/>
              <a:t>(2018)</a:t>
            </a:r>
            <a:r>
              <a:rPr lang="ja-JP" altLang="en-US"/>
              <a:t>ら</a:t>
            </a:r>
            <a:endParaRPr lang="en-US" altLang="ja-JP" dirty="0"/>
          </a:p>
          <a:p>
            <a:pPr lvl="1"/>
            <a:r>
              <a:rPr lang="en-US" altLang="ja-JP" dirty="0"/>
              <a:t>LAN</a:t>
            </a:r>
            <a:r>
              <a:rPr lang="ja-JP" altLang="en-US"/>
              <a:t>モード内の</a:t>
            </a:r>
            <a:r>
              <a:rPr lang="en-US" altLang="ja-JP" dirty="0"/>
              <a:t>Bus</a:t>
            </a:r>
            <a:r>
              <a:rPr lang="ja-JP" altLang="en-US"/>
              <a:t>モードが</a:t>
            </a:r>
            <a:r>
              <a:rPr lang="en-US" altLang="ja-JP" dirty="0"/>
              <a:t>ON</a:t>
            </a:r>
            <a:r>
              <a:rPr lang="ja-JP" altLang="en-US"/>
              <a:t>のときマウスのドラッグにより描画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今回</a:t>
            </a:r>
            <a:endParaRPr lang="en-US" altLang="ja-JP" dirty="0"/>
          </a:p>
          <a:p>
            <a:pPr lvl="1"/>
            <a:r>
              <a:rPr kumimoji="1" lang="en-US" altLang="ja-JP" dirty="0"/>
              <a:t>PC</a:t>
            </a:r>
            <a:r>
              <a:rPr kumimoji="1" lang="ja-JP" altLang="en-US"/>
              <a:t>やルータと同じくドロップにより描画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EF7105FA-D4F2-EE4C-B0AD-2EC411B9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5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LTI</a:t>
            </a:r>
            <a:r>
              <a:rPr kumimoji="1" lang="ja-JP" altLang="en-US" dirty="0" smtClean="0"/>
              <a:t>の進捗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Moodle</a:t>
            </a:r>
            <a:r>
              <a:rPr kumimoji="1" lang="ja-JP" altLang="en-US" dirty="0" smtClean="0"/>
              <a:t>の導入</a:t>
            </a:r>
            <a:endParaRPr kumimoji="1" lang="en-US" altLang="ja-JP" dirty="0" smtClean="0"/>
          </a:p>
          <a:p>
            <a:r>
              <a:rPr lang="en-US" altLang="ja-JP" dirty="0" err="1" smtClean="0"/>
              <a:t>Moodle,Canvas</a:t>
            </a:r>
            <a:r>
              <a:rPr lang="ja-JP" altLang="en-US" dirty="0" smtClean="0"/>
              <a:t>でチュートリアルの再現</a:t>
            </a:r>
            <a:endParaRPr lang="en-US" altLang="ja-JP" dirty="0" smtClean="0"/>
          </a:p>
          <a:p>
            <a:r>
              <a:rPr kumimoji="1" lang="ja-JP" altLang="en-US" dirty="0" smtClean="0"/>
              <a:t>失った一週間の進捗部分を取り戻した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0837784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3390</TotalTime>
  <Words>331</Words>
  <Application>Microsoft Macintosh PowerPoint</Application>
  <PresentationFormat>画面に合わせる (4:3)</PresentationFormat>
  <Paragraphs>87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Calibri</vt:lpstr>
      <vt:lpstr>ＭＳ Ｐゴシック</vt:lpstr>
      <vt:lpstr>メイリオ</vt:lpstr>
      <vt:lpstr>Arial</vt:lpstr>
      <vt:lpstr>TDU</vt:lpstr>
      <vt:lpstr>LTIに準拠したネットワーク学習システムの開発</vt:lpstr>
      <vt:lpstr>発表の流れ</vt:lpstr>
      <vt:lpstr>シミュレータの進捗</vt:lpstr>
      <vt:lpstr>入力欄と詳細部分の関連付け</vt:lpstr>
      <vt:lpstr>線の謎</vt:lpstr>
      <vt:lpstr>LANの描画の制限</vt:lpstr>
      <vt:lpstr>Ifの名前の描画</vt:lpstr>
      <vt:lpstr>Busの描画</vt:lpstr>
      <vt:lpstr>LTIの進捗</vt:lpstr>
      <vt:lpstr>Moodle</vt:lpstr>
      <vt:lpstr>Moodleでの起動</vt:lpstr>
      <vt:lpstr>前回のエラー</vt:lpstr>
      <vt:lpstr>原因２</vt:lpstr>
      <vt:lpstr>新たなエラー</vt:lpstr>
      <vt:lpstr>課題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菅原良太</cp:lastModifiedBy>
  <cp:revision>143</cp:revision>
  <dcterms:created xsi:type="dcterms:W3CDTF">2014-06-12T11:51:00Z</dcterms:created>
  <dcterms:modified xsi:type="dcterms:W3CDTF">2018-12-03T03:16:20Z</dcterms:modified>
</cp:coreProperties>
</file>