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49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77CCF-8595-364F-9FF5-E15210A4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ACF3DD-5B1F-9946-8C6F-71198FB6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1. Ruby on Rails</a:t>
            </a:r>
            <a:r>
              <a:rPr kumimoji="1" lang="ja-JP" altLang="en-US"/>
              <a:t>のプラグインについて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2. </a:t>
            </a: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AutoNum type="arabicPeriod"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3. </a:t>
            </a:r>
            <a:r>
              <a:rPr lang="ja-JP" altLang="en-US"/>
              <a:t>課題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B46BE4-1AA0-3548-853E-2C80289F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099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F6A28C-FA55-774A-9470-7D9F40E9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プラグインについて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7B3838-E620-2D4B-ABB5-D9E1D19E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en-US" altLang="ja-JP" dirty="0"/>
              <a:t>Gem</a:t>
            </a:r>
            <a:r>
              <a:rPr kumimoji="1" lang="ja-JP" altLang="en-US"/>
              <a:t>を用いての導入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マニフェストを用いての導入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B22194-DC14-344B-AE03-8C8D1465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455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C6D6D-4E6F-954B-BA93-991259A8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Gem</a:t>
            </a:r>
            <a:r>
              <a:rPr kumimoji="1" lang="ja-JP" altLang="en-US"/>
              <a:t>を用いての導入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9A729D-BE13-9949-A35C-1B6FBCDBF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B6481F-9C4E-E940-9E71-B1551FC9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80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E727D-968A-6E48-A56A-9E0942D9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マニフェストを用いての導入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65078E-0137-6C4E-ADC7-7D9AC5553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D7005A-24B4-214C-BF60-7EF9F69F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133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BDE7BF-3EB5-CF44-93A0-6CE85CB5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33D26E-6FA2-EF4C-B95B-2893E9ABA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/>
              <a:t>シミュレータのプラグイン環境を整えた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見た目とそれに伴う機能の実装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90E311-AD55-C347-85E5-CBA3D802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063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04E5EE-1FD1-5D4B-9694-3F28446F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プラグイン環境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0DF991-2031-4040-BEE0-3536F0024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魚本、大須賀、中村</a:t>
            </a:r>
            <a:r>
              <a:rPr lang="en-US" altLang="ja-JP" dirty="0"/>
              <a:t>(2018)</a:t>
            </a:r>
            <a:r>
              <a:rPr lang="ja-JP" altLang="en-US"/>
              <a:t>らと同じ環境を再現</a:t>
            </a:r>
            <a:endParaRPr lang="en-US" altLang="ja-JP" dirty="0"/>
          </a:p>
          <a:p>
            <a:pPr lvl="1"/>
            <a:endParaRPr lang="en-US" altLang="ja-JP" sz="2400" dirty="0"/>
          </a:p>
          <a:p>
            <a:pPr lvl="1"/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kumimoji="1" lang="ja-JP" altLang="en-US"/>
              <a:t>使用できないプラグインが多数存在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C64973-2262-C94A-AB0E-F1EC3D54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53A1B1BA-4D4E-684F-A351-ED8C1472F298}"/>
              </a:ext>
            </a:extLst>
          </p:cNvPr>
          <p:cNvSpPr/>
          <p:nvPr/>
        </p:nvSpPr>
        <p:spPr>
          <a:xfrm>
            <a:off x="3933998" y="3359125"/>
            <a:ext cx="638002" cy="100811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B908864-2385-1F4B-B82F-7A85C276D6FE}"/>
              </a:ext>
            </a:extLst>
          </p:cNvPr>
          <p:cNvSpPr txBox="1"/>
          <p:nvPr/>
        </p:nvSpPr>
        <p:spPr>
          <a:xfrm>
            <a:off x="1514475" y="462915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49857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422F4-0A7B-744C-9584-7B9A4583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見た目進捗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32A6FC-7186-E642-958F-95F33A0B9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7EB63C-716A-2E4D-B6DD-7B81C899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229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E859B-9E96-FF48-B6D0-9882C079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426B92-B841-EC41-AE66-266865D1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シミュレータの中身を実装</a:t>
            </a:r>
            <a:endParaRPr kumimoji="1" lang="en-US" altLang="ja-JP" dirty="0"/>
          </a:p>
          <a:p>
            <a:r>
              <a:rPr lang="en-US" altLang="ja-JP" dirty="0" err="1"/>
              <a:t>netJson</a:t>
            </a:r>
            <a:r>
              <a:rPr lang="ja-JP" altLang="en-US"/>
              <a:t>を実装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C9D877-92B1-0E45-A7B3-DB4A5941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044011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3265</TotalTime>
  <Words>109</Words>
  <Application>Microsoft Macintosh PowerPoint</Application>
  <PresentationFormat>画面に合わせる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ＭＳ Ｐゴシック</vt:lpstr>
      <vt:lpstr>Arial</vt:lpstr>
      <vt:lpstr>Calibri</vt:lpstr>
      <vt:lpstr>TDU</vt:lpstr>
      <vt:lpstr>LTIに準拠したネットワーク学習システムの開発</vt:lpstr>
      <vt:lpstr>発表の流れ</vt:lpstr>
      <vt:lpstr>プラグインについて</vt:lpstr>
      <vt:lpstr>Gemを用いての導入</vt:lpstr>
      <vt:lpstr>マニフェストを用いての導入</vt:lpstr>
      <vt:lpstr>シミュレータの進捗</vt:lpstr>
      <vt:lpstr>プラグイン環境</vt:lpstr>
      <vt:lpstr>見た目進捗</vt:lpstr>
      <vt:lpstr>課題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123</cp:revision>
  <dcterms:created xsi:type="dcterms:W3CDTF">2014-06-12T11:51:00Z</dcterms:created>
  <dcterms:modified xsi:type="dcterms:W3CDTF">2018-10-04T08:30:22Z</dcterms:modified>
</cp:coreProperties>
</file>