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5"/>
    <p:restoredTop sz="94618"/>
  </p:normalViewPr>
  <p:slideViewPr>
    <p:cSldViewPr>
      <p:cViewPr varScale="1">
        <p:scale>
          <a:sx n="89" d="100"/>
          <a:sy n="89" d="100"/>
        </p:scale>
        <p:origin x="84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instructure.com/courses/785215/assignments/2233111?module_item_id=476176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-apps.org/build_xm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4007C-3760-C543-990A-21564C0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04111-FFD3-4640-A7DF-627F7F6D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1EDE3A-DAD6-FC4F-A192-1DB17D25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90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B26CE-16AE-E04B-94DD-AC489E23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38149-99E1-9B40-8675-0BDF5F2B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LAN</a:t>
            </a:r>
            <a:r>
              <a:rPr lang="ja-JP" altLang="en-US"/>
              <a:t>モードの</a:t>
            </a:r>
            <a:r>
              <a:rPr lang="en-US" altLang="ja-JP" dirty="0"/>
              <a:t>on</a:t>
            </a:r>
            <a:r>
              <a:rPr lang="ja-JP" altLang="en-US"/>
              <a:t>、</a:t>
            </a:r>
            <a:r>
              <a:rPr lang="en-US" altLang="ja-JP" dirty="0"/>
              <a:t>off</a:t>
            </a:r>
            <a:r>
              <a:rPr lang="ja-JP" altLang="en-US"/>
              <a:t>の実装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LAN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のときのネットワークの線の描画の実装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98ACE-B9D3-9B4B-8320-970F4E22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7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565E1-0D64-AC4D-8718-0F78A33F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モード</a:t>
            </a:r>
            <a:r>
              <a:rPr lang="ja-JP" altLang="en-US"/>
              <a:t>の</a:t>
            </a:r>
            <a:r>
              <a:rPr lang="en-US" altLang="ja-JP" dirty="0"/>
              <a:t>on</a:t>
            </a:r>
            <a:r>
              <a:rPr lang="ja-JP" altLang="en-US"/>
              <a:t>、</a:t>
            </a:r>
            <a:r>
              <a:rPr lang="en-US" altLang="ja-JP" dirty="0"/>
              <a:t>off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FBC4B66-E890-9F40-AC22-046CB8BE7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87761"/>
            <a:ext cx="1533128" cy="1533128"/>
          </a:xfr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706688-30A2-7447-85B4-2B3ACABF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7C88EB1-CF32-FC4E-8101-BCD0C6E0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87761"/>
            <a:ext cx="1533128" cy="1533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左矢印 9">
            <a:extLst>
              <a:ext uri="{FF2B5EF4-FFF2-40B4-BE49-F238E27FC236}">
                <a16:creationId xmlns:a16="http://schemas.microsoft.com/office/drawing/2014/main" id="{1EB905FE-1D2A-CE4B-BD78-9900AAD66C85}"/>
              </a:ext>
            </a:extLst>
          </p:cNvPr>
          <p:cNvSpPr/>
          <p:nvPr/>
        </p:nvSpPr>
        <p:spPr>
          <a:xfrm>
            <a:off x="3513223" y="3576191"/>
            <a:ext cx="1323457" cy="6216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>
            <a:extLst>
              <a:ext uri="{FF2B5EF4-FFF2-40B4-BE49-F238E27FC236}">
                <a16:creationId xmlns:a16="http://schemas.microsoft.com/office/drawing/2014/main" id="{97EADDEA-53C0-F449-9640-A4F4ECE609F1}"/>
              </a:ext>
            </a:extLst>
          </p:cNvPr>
          <p:cNvSpPr/>
          <p:nvPr/>
        </p:nvSpPr>
        <p:spPr>
          <a:xfrm rot="10800000">
            <a:off x="3516238" y="2348880"/>
            <a:ext cx="1323457" cy="6216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0AB7CC-B316-8D4C-B9D7-D77A784844A1}"/>
              </a:ext>
            </a:extLst>
          </p:cNvPr>
          <p:cNvSpPr txBox="1"/>
          <p:nvPr/>
        </p:nvSpPr>
        <p:spPr>
          <a:xfrm>
            <a:off x="757238" y="4686300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PC</a:t>
            </a:r>
            <a:r>
              <a:rPr kumimoji="1" lang="ja-JP" altLang="en-US" sz="2000"/>
              <a:t>やルータのドラッグ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2A11DA-255A-9645-B592-B6B692011169}"/>
              </a:ext>
            </a:extLst>
          </p:cNvPr>
          <p:cNvSpPr txBox="1"/>
          <p:nvPr/>
        </p:nvSpPr>
        <p:spPr>
          <a:xfrm>
            <a:off x="5272088" y="4757738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ネットワーク</a:t>
            </a:r>
            <a:r>
              <a:rPr kumimoji="1" lang="ja-JP" altLang="en-US"/>
              <a:t>の描画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3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011EA-7E4D-344C-97B8-7189A38A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モードが</a:t>
            </a:r>
            <a:r>
              <a:rPr kumimoji="1" lang="en-US" altLang="ja-JP" dirty="0"/>
              <a:t>on</a:t>
            </a:r>
            <a:r>
              <a:rPr kumimoji="1" lang="ja-JP" altLang="en-US"/>
              <a:t>のときの動作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C64E385-B1D9-DE43-854C-5853D06FB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12976"/>
            <a:ext cx="3479800" cy="2171700"/>
          </a:xfrm>
          <a:ln>
            <a:solidFill>
              <a:schemeClr val="bg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2FEAE5-0673-C74A-93D9-1595A8F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04FD4-A61E-D543-A075-AC14E8FE40B7}"/>
              </a:ext>
            </a:extLst>
          </p:cNvPr>
          <p:cNvSpPr txBox="1"/>
          <p:nvPr/>
        </p:nvSpPr>
        <p:spPr>
          <a:xfrm>
            <a:off x="1300163" y="2500313"/>
            <a:ext cx="7258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PC</a:t>
            </a:r>
            <a:r>
              <a:rPr lang="ja-JP" altLang="en-US" sz="2400"/>
              <a:t>やルータをつなげることでネットワークを形成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4671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前回同様</a:t>
            </a:r>
            <a:r>
              <a:rPr lang="en-US" altLang="ja-JP" dirty="0">
                <a:hlinkClick r:id="rId2"/>
              </a:rPr>
              <a:t>https://canvas.instructure.com/courses/785215/assignments/2233111?module_item_id=4761769</a:t>
            </a:r>
            <a:r>
              <a:rPr kumimoji="1" lang="ja-JP" altLang="en-US" dirty="0"/>
              <a:t>を参考に進めた</a:t>
            </a:r>
            <a:endParaRPr kumimoji="1" lang="en-US" altLang="ja-JP" dirty="0"/>
          </a:p>
          <a:p>
            <a:r>
              <a:rPr lang="en-US" altLang="ja-JP" dirty="0" err="1"/>
              <a:t>return_redirect</a:t>
            </a:r>
            <a:endParaRPr lang="en-US" altLang="ja-JP" dirty="0"/>
          </a:p>
          <a:p>
            <a:r>
              <a:rPr lang="en-US" altLang="ja-JP" dirty="0"/>
              <a:t>XML Configuration</a:t>
            </a:r>
            <a:endParaRPr lang="en-US" altLang="ja-JP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29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Return_redirect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情報の受け渡しについて学んだ</a:t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 sz="2400" dirty="0"/>
              <a:t>コンシューマーに見せても良い情報を渡す値</a:t>
            </a:r>
            <a:br>
              <a:rPr lang="en-US" altLang="ja-JP" sz="2400" dirty="0"/>
            </a:br>
            <a:r>
              <a:rPr lang="en-US" altLang="ja-JP" sz="2400" dirty="0"/>
              <a:t>ex </a:t>
            </a:r>
            <a:r>
              <a:rPr lang="ja-JP" altLang="en-US" sz="2400" dirty="0"/>
              <a:t>情報の送信が完了しました　など</a:t>
            </a:r>
            <a:br>
              <a:rPr lang="en-US" altLang="ja-JP" sz="2400" dirty="0"/>
            </a:br>
            <a:r>
              <a:rPr lang="en-US" altLang="ja-JP" sz="2400" dirty="0"/>
              <a:t>-</a:t>
            </a:r>
            <a:r>
              <a:rPr lang="ja-JP" altLang="en-US" sz="2400" dirty="0"/>
              <a:t>システムに渡す値</a:t>
            </a:r>
            <a:br>
              <a:rPr lang="en-US" altLang="ja-JP" sz="2400" dirty="0"/>
            </a:br>
            <a:r>
              <a:rPr lang="en-US" altLang="ja-JP" sz="2400" dirty="0"/>
              <a:t>ex </a:t>
            </a:r>
            <a:r>
              <a:rPr lang="ja-JP" altLang="en-US" sz="2400" dirty="0"/>
              <a:t>エラー</a:t>
            </a:r>
            <a:r>
              <a:rPr lang="en-US" altLang="ja-JP" sz="2400" dirty="0"/>
              <a:t>log</a:t>
            </a:r>
            <a:r>
              <a:rPr lang="ja-JP" altLang="en-US" sz="2400" dirty="0"/>
              <a:t>など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715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XML</a:t>
            </a:r>
            <a:r>
              <a:rPr kumimoji="1" lang="ja-JP" altLang="en-US" dirty="0"/>
              <a:t>とは？</a:t>
            </a:r>
            <a:br>
              <a:rPr kumimoji="1" lang="en-US" altLang="ja-JP" dirty="0"/>
            </a:br>
            <a:r>
              <a:rPr kumimoji="1" lang="en-US" altLang="ja-JP" sz="2400" dirty="0"/>
              <a:t>-</a:t>
            </a:r>
            <a:r>
              <a:rPr lang="ja-JP" altLang="en-US" sz="2400" dirty="0"/>
              <a:t>エンコードは何でやる？</a:t>
            </a:r>
            <a:br>
              <a:rPr lang="en-US" altLang="ja-JP" sz="2400" dirty="0"/>
            </a:br>
            <a:r>
              <a:rPr lang="en-US" altLang="ja-JP" sz="2400" dirty="0"/>
              <a:t>-</a:t>
            </a:r>
            <a:r>
              <a:rPr lang="ja-JP" altLang="en-US" sz="2400" dirty="0"/>
              <a:t>最初に立ち上げる</a:t>
            </a:r>
            <a:r>
              <a:rPr lang="en-US" altLang="ja-JP" sz="2400" dirty="0" err="1"/>
              <a:t>url</a:t>
            </a:r>
            <a:r>
              <a:rPr lang="ja-JP" altLang="en-US" sz="2400" dirty="0"/>
              <a:t>は何にする？</a:t>
            </a:r>
            <a:br>
              <a:rPr lang="en-US" altLang="ja-JP" sz="2400" dirty="0"/>
            </a:br>
            <a:r>
              <a:rPr lang="ja-JP" altLang="en-US" sz="2400" dirty="0"/>
              <a:t>などの設定をまとめたものである</a:t>
            </a:r>
            <a:endParaRPr lang="en-US" altLang="ja-JP" sz="2400" dirty="0"/>
          </a:p>
          <a:p>
            <a:r>
              <a:rPr lang="ja-JP" altLang="en-US" sz="2400" dirty="0"/>
              <a:t>ネットワーク学習システムの設定ファイルを制作した。</a:t>
            </a: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r>
              <a:rPr lang="en-US" altLang="ja-JP" sz="2400" dirty="0">
                <a:hlinkClick r:id="rId2"/>
              </a:rPr>
              <a:t>https://www.edu-apps.org/build_xml.html</a:t>
            </a:r>
            <a:br>
              <a:rPr lang="en-US" altLang="ja-JP" sz="2400" dirty="0"/>
            </a:br>
            <a:r>
              <a:rPr lang="en-US" altLang="ja-JP" sz="2400" dirty="0"/>
              <a:t>XML</a:t>
            </a:r>
            <a:r>
              <a:rPr lang="ja-JP" altLang="en-US" sz="2400" dirty="0"/>
              <a:t> </a:t>
            </a:r>
            <a:r>
              <a:rPr lang="en-US" altLang="ja-JP" sz="2400" dirty="0"/>
              <a:t>builder</a:t>
            </a:r>
            <a:r>
              <a:rPr lang="ja-JP" altLang="en-US" sz="2400" dirty="0"/>
              <a:t> を使用して作成した。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6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A581E-2E1C-DE46-90E3-8B37B0CA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9257BF-4833-C243-8729-9BB3A512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netJson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残りの</a:t>
            </a:r>
            <a:r>
              <a:rPr lang="ja-JP" altLang="en-US"/>
              <a:t>チュートリアルを終わらせる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A8A596-58AA-E541-8596-03DA9B9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45635" y="1987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962845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3347</TotalTime>
  <Words>148</Words>
  <Application>Microsoft Macintosh PowerPoint</Application>
  <PresentationFormat>画面に合わせる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LANモードのon、offについて</vt:lpstr>
      <vt:lpstr>LANモードがonのときの動作</vt:lpstr>
      <vt:lpstr>LTI進捗</vt:lpstr>
      <vt:lpstr>Return_redirect</vt:lpstr>
      <vt:lpstr>XML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132</cp:revision>
  <dcterms:created xsi:type="dcterms:W3CDTF">2014-06-12T11:51:00Z</dcterms:created>
  <dcterms:modified xsi:type="dcterms:W3CDTF">2018-10-29T03:52:56Z</dcterms:modified>
</cp:coreProperties>
</file>