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F16C0970-AE49-C14F-B39C-514FC6A8B575}">
          <p14:sldIdLst>
            <p14:sldId id="256"/>
            <p14:sldId id="257"/>
            <p14:sldId id="258"/>
            <p14:sldId id="259"/>
            <p14:sldId id="262"/>
            <p14:sldId id="263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04"/>
    <p:restoredTop sz="94617"/>
  </p:normalViewPr>
  <p:slideViewPr>
    <p:cSldViewPr>
      <p:cViewPr varScale="1">
        <p:scale>
          <a:sx n="69" d="100"/>
          <a:sy n="69" d="100"/>
        </p:scale>
        <p:origin x="232" y="6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3576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DD6A6-FCD2-4EE7-8E6E-99C1A1F687BC}" type="datetimeFigureOut">
              <a:rPr kumimoji="1" lang="ja-JP" altLang="en-US" smtClean="0"/>
              <a:t>2019/1/8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3B0B9-599D-43DE-835D-2976AC58AA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0651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61048"/>
            <a:ext cx="8534400" cy="127099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pic>
        <p:nvPicPr>
          <p:cNvPr id="1026" name="Picture 2" descr="E:\TDU logo\TDU_logo_A_20091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773" y="5764782"/>
            <a:ext cx="6915612" cy="68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コネクタ 4"/>
          <p:cNvCxnSpPr/>
          <p:nvPr userDrawn="1"/>
        </p:nvCxnSpPr>
        <p:spPr>
          <a:xfrm>
            <a:off x="911424" y="3717032"/>
            <a:ext cx="1036915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981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592E-2292-4305-9592-EC97400E21B7}" type="datetime1">
              <a:rPr kumimoji="1" lang="ja-JP" altLang="en-US" smtClean="0"/>
              <a:t>2019/1/8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3638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8CA83-B01D-4BAB-B4E2-CF9244F45EF5}" type="datetime1">
              <a:rPr kumimoji="1" lang="ja-JP" altLang="en-US" smtClean="0"/>
              <a:t>2019/1/8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368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3D1F-BE2F-43FF-9803-5758F1FF87BE}" type="datetime1">
              <a:rPr kumimoji="1" lang="ja-JP" altLang="en-US" smtClean="0"/>
              <a:t>2019/1/8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4691360" y="6356351"/>
            <a:ext cx="2844800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 algn="ctr"/>
            <a:fld id="{CA23F248-F353-4F36-A746-B1953A38AE2D}" type="slidenum">
              <a:rPr lang="ja-JP" altLang="en-US" smtClean="0"/>
              <a:pPr algn="ctr"/>
              <a:t>‹#›</a:t>
            </a:fld>
            <a:endParaRPr lang="ja-JP" altLang="en-US" dirty="0"/>
          </a:p>
        </p:txBody>
      </p:sp>
      <p:pic>
        <p:nvPicPr>
          <p:cNvPr id="2050" name="Picture 2" descr="E:\TDU logo\RegisteredTDU_logo_B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1577" y="6309320"/>
            <a:ext cx="1824203" cy="419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コネクタ 6"/>
          <p:cNvCxnSpPr/>
          <p:nvPr userDrawn="1"/>
        </p:nvCxnSpPr>
        <p:spPr>
          <a:xfrm>
            <a:off x="623393" y="1196752"/>
            <a:ext cx="10962388" cy="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494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39CE0-7535-4E0E-AFE3-F465E7C7C0FF}" type="datetime1">
              <a:rPr kumimoji="1" lang="ja-JP" altLang="en-US" smtClean="0"/>
              <a:t>2019/1/8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8021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9DD0-C75C-4A45-9030-13826D815CA0}" type="datetime1">
              <a:rPr kumimoji="1" lang="ja-JP" altLang="en-US" smtClean="0"/>
              <a:t>2019/1/8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975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C7AD-18BB-4F25-AC23-F39BF79F4D77}" type="datetime1">
              <a:rPr kumimoji="1" lang="ja-JP" altLang="en-US" smtClean="0"/>
              <a:t>2019/1/8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2597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EE08C-AC9E-42E7-9719-2A54CCDFBD7D}" type="datetime1">
              <a:rPr kumimoji="1" lang="ja-JP" altLang="en-US" smtClean="0"/>
              <a:t>2019/1/8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6860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73CA2-C66C-41D1-B499-CAA6DB7D7D3A}" type="datetime1">
              <a:rPr kumimoji="1" lang="ja-JP" altLang="en-US" smtClean="0"/>
              <a:t>2019/1/8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913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8235-0C14-4155-9991-B1E146E33912}" type="datetime1">
              <a:rPr kumimoji="1" lang="ja-JP" altLang="en-US" smtClean="0"/>
              <a:t>2019/1/8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276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B658-7182-4FD9-A82F-002C38D9BA43}" type="datetime1">
              <a:rPr kumimoji="1" lang="ja-JP" altLang="en-US" smtClean="0"/>
              <a:t>2019/1/8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733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BF07F-C525-453C-82CD-1DECD51CCA53}" type="datetime1">
              <a:rPr kumimoji="1" lang="ja-JP" altLang="en-US" smtClean="0"/>
              <a:t>2019/1/8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80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LTI</a:t>
            </a:r>
            <a:r>
              <a:rPr lang="ja-JP" altLang="en-US" dirty="0"/>
              <a:t>に準拠</a:t>
            </a:r>
            <a:r>
              <a:rPr lang="ja-JP" altLang="en-US"/>
              <a:t>したネットワーク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/>
              <a:t>自己学習機能の提案と実装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東京電機大学</a:t>
            </a:r>
            <a:endParaRPr kumimoji="1" lang="en-US" altLang="ja-JP" dirty="0"/>
          </a:p>
          <a:p>
            <a:r>
              <a:rPr lang="ja-JP" altLang="en-US" dirty="0"/>
              <a:t>菅原良太　沼田悠貴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2072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B488EEBA-DF96-4348-8C6C-41A96B769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発表の流れ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83482EC4-DA1F-9545-B09C-E42CE6647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シミュレータの進捗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/>
              <a:t>LTI</a:t>
            </a:r>
            <a:r>
              <a:rPr kumimoji="1" lang="ja-JP" altLang="en-US" dirty="0"/>
              <a:t>の進捗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課題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61F541E8-3868-C646-9B3A-C66E6368F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1106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5400" b="1" dirty="0"/>
              <a:t>LTI (Learning Tools Interoperability)</a:t>
            </a:r>
            <a:endParaRPr lang="ja-JP" altLang="en-US" sz="5400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b="1" dirty="0"/>
              <a:t>IMS Global Learning </a:t>
            </a:r>
            <a:r>
              <a:rPr lang="en-US" altLang="ja-JP" b="1" dirty="0" smtClean="0"/>
              <a:t>Consortium</a:t>
            </a:r>
            <a:r>
              <a:rPr lang="ja-JP" altLang="en-US" dirty="0" smtClean="0"/>
              <a:t>が規格を策定し、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標準化した規格のことである。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LTI</a:t>
            </a:r>
            <a:r>
              <a:rPr lang="ja-JP" altLang="en-US" dirty="0" smtClean="0"/>
              <a:t>により、異なる</a:t>
            </a:r>
            <a:r>
              <a:rPr lang="en-US" altLang="ja-JP" dirty="0" smtClean="0"/>
              <a:t>LMS</a:t>
            </a:r>
            <a:r>
              <a:rPr lang="ja-JP" altLang="en-US" dirty="0" smtClean="0"/>
              <a:t>間での学習ツールの相互運用が可能になった。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962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4</a:t>
            </a:fld>
            <a:endParaRPr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933398" y="2638023"/>
            <a:ext cx="3024336" cy="79208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Moodle</a:t>
            </a:r>
          </a:p>
        </p:txBody>
      </p:sp>
      <p:sp>
        <p:nvSpPr>
          <p:cNvPr id="6" name="角丸四角形 5"/>
          <p:cNvSpPr/>
          <p:nvPr/>
        </p:nvSpPr>
        <p:spPr>
          <a:xfrm>
            <a:off x="933398" y="3917436"/>
            <a:ext cx="3024336" cy="79208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Canvas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7536134" y="2415797"/>
            <a:ext cx="3024336" cy="25670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ネットワーク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シミュレータ</a:t>
            </a:r>
            <a:endParaRPr kumimoji="1" lang="en-US" altLang="ja-JP" dirty="0" smtClean="0"/>
          </a:p>
        </p:txBody>
      </p:sp>
      <p:sp>
        <p:nvSpPr>
          <p:cNvPr id="9" name="右矢印 8"/>
          <p:cNvSpPr/>
          <p:nvPr/>
        </p:nvSpPr>
        <p:spPr>
          <a:xfrm>
            <a:off x="3957734" y="2415797"/>
            <a:ext cx="3578400" cy="12780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LMS</a:t>
            </a:r>
            <a:r>
              <a:rPr kumimoji="1" lang="ja-JP" altLang="en-US" dirty="0" smtClean="0"/>
              <a:t>から呼び出し</a:t>
            </a:r>
            <a:endParaRPr kumimoji="1" lang="ja-JP" altLang="en-US" dirty="0"/>
          </a:p>
        </p:txBody>
      </p:sp>
      <p:sp>
        <p:nvSpPr>
          <p:cNvPr id="13" name="左矢印 12"/>
          <p:cNvSpPr/>
          <p:nvPr/>
        </p:nvSpPr>
        <p:spPr>
          <a:xfrm>
            <a:off x="3957734" y="3704858"/>
            <a:ext cx="3578400" cy="1278000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答案、成績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838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Moodle</a:t>
            </a:r>
            <a:r>
              <a:rPr kumimoji="1" lang="ja-JP" altLang="en-US" dirty="0" smtClean="0"/>
              <a:t>からの起動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7245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LTI</a:t>
            </a:r>
            <a:r>
              <a:rPr kumimoji="1" lang="ja-JP" altLang="en-US" dirty="0" smtClean="0"/>
              <a:t>使用方法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各</a:t>
            </a:r>
            <a:r>
              <a:rPr kumimoji="1" lang="en-US" altLang="ja-JP" dirty="0" smtClean="0"/>
              <a:t>LMS</a:t>
            </a:r>
            <a:r>
              <a:rPr kumimoji="1" lang="ja-JP" altLang="en-US" dirty="0" smtClean="0"/>
              <a:t>から外部ツールの設定を行う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・</a:t>
            </a:r>
            <a:r>
              <a:rPr lang="ja-JP" altLang="en-US" dirty="0"/>
              <a:t>ツール名、ツール </a:t>
            </a:r>
            <a:r>
              <a:rPr lang="en-US" altLang="ja-JP" dirty="0"/>
              <a:t>URL</a:t>
            </a:r>
            <a:r>
              <a:rPr lang="ja-JP" altLang="en-US" dirty="0"/>
              <a:t>、コンシュー マキー、秘密鍵の設定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・これらの設定を得て、</a:t>
            </a:r>
            <a:r>
              <a:rPr lang="en-US" altLang="ja-JP" dirty="0" smtClean="0"/>
              <a:t>LTI</a:t>
            </a:r>
            <a:r>
              <a:rPr lang="ja-JP" altLang="en-US" smtClean="0"/>
              <a:t>に準拠したソフトが起動</a:t>
            </a:r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19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成績反映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7001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OAuth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「認可情報の委譲」のための</a:t>
            </a:r>
            <a:r>
              <a:rPr lang="ja-JP" altLang="en-US" dirty="0" smtClean="0"/>
              <a:t>仕様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権限の譲渡を行う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↓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ユーザー</a:t>
            </a:r>
            <a:r>
              <a:rPr lang="en-US" altLang="ja-JP" dirty="0" smtClean="0"/>
              <a:t>ID</a:t>
            </a:r>
            <a:r>
              <a:rPr lang="ja-JP" altLang="en-US" dirty="0" smtClean="0"/>
              <a:t>や</a:t>
            </a:r>
            <a:r>
              <a:rPr lang="en-US" altLang="ja-JP" dirty="0" smtClean="0"/>
              <a:t>PW</a:t>
            </a:r>
            <a:r>
              <a:rPr lang="ja-JP" altLang="en-US" dirty="0" smtClean="0"/>
              <a:t>などを送らないため、セキュリティの面でも安心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73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D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TDU</Template>
  <TotalTime>4879</TotalTime>
  <Words>82</Words>
  <Application>Microsoft Macintosh PowerPoint</Application>
  <PresentationFormat>ワイド画面</PresentationFormat>
  <Paragraphs>32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Calibri</vt:lpstr>
      <vt:lpstr>ＭＳ Ｐゴシック</vt:lpstr>
      <vt:lpstr>メイリオ</vt:lpstr>
      <vt:lpstr>Arial</vt:lpstr>
      <vt:lpstr>TDU</vt:lpstr>
      <vt:lpstr>LTIに準拠したネットワーク 自己学習機能の提案と実装</vt:lpstr>
      <vt:lpstr>発表の流れ</vt:lpstr>
      <vt:lpstr>LTI (Learning Tools Interoperability)</vt:lpstr>
      <vt:lpstr>PowerPoint プレゼンテーション</vt:lpstr>
      <vt:lpstr>Moodleからの起動</vt:lpstr>
      <vt:lpstr>LTI使用方法</vt:lpstr>
      <vt:lpstr>成績反映</vt:lpstr>
      <vt:lpstr>OAuth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DNSの負荷分散とキャッシュの有効性に関する予備的検討</dc:title>
  <dc:creator>服部敦</dc:creator>
  <cp:lastModifiedBy>菅原良太</cp:lastModifiedBy>
  <cp:revision>138</cp:revision>
  <dcterms:created xsi:type="dcterms:W3CDTF">2014-06-12T11:51:00Z</dcterms:created>
  <dcterms:modified xsi:type="dcterms:W3CDTF">2019-01-09T09:51:59Z</dcterms:modified>
</cp:coreProperties>
</file>