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256" r:id="rId2"/>
    <p:sldId id="257" r:id="rId3"/>
    <p:sldId id="259" r:id="rId4"/>
    <p:sldId id="260" r:id="rId5"/>
    <p:sldId id="258" r:id="rId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16C0970-AE49-C14F-B39C-514FC6A8B575}">
          <p14:sldIdLst>
            <p14:sldId id="256"/>
            <p14:sldId id="257"/>
            <p14:sldId id="259"/>
            <p14:sldId id="260"/>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56"/>
    <p:restoredTop sz="94643"/>
  </p:normalViewPr>
  <p:slideViewPr>
    <p:cSldViewPr>
      <p:cViewPr varScale="1">
        <p:scale>
          <a:sx n="90" d="100"/>
          <a:sy n="90" d="100"/>
        </p:scale>
        <p:origin x="1480" y="20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2" d="100"/>
          <a:sy n="72" d="100"/>
        </p:scale>
        <p:origin x="3576" y="216"/>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3DD6A6-FCD2-4EE7-8E6E-99C1A1F687BC}" type="datetimeFigureOut">
              <a:rPr kumimoji="1" lang="ja-JP" altLang="en-US" smtClean="0"/>
              <a:t>2018/12/25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3B0B9-599D-43DE-835D-2976AC58AA40}" type="slidenum">
              <a:rPr kumimoji="1" lang="ja-JP" altLang="en-US" smtClean="0"/>
              <a:t>‹#›</a:t>
            </a:fld>
            <a:endParaRPr kumimoji="1" lang="ja-JP" altLang="en-US"/>
          </a:p>
        </p:txBody>
      </p:sp>
    </p:spTree>
    <p:extLst>
      <p:ext uri="{BB962C8B-B14F-4D97-AF65-F5344CB8AC3E}">
        <p14:creationId xmlns:p14="http://schemas.microsoft.com/office/powerpoint/2010/main" val="32906512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61048"/>
            <a:ext cx="6400800" cy="1270992"/>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pic>
        <p:nvPicPr>
          <p:cNvPr id="1026" name="Picture 2" descr="E:\TDU logo\TDU_logo_A_20091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77579" y="5764782"/>
            <a:ext cx="5186709" cy="68855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p:cNvCxnSpPr/>
          <p:nvPr userDrawn="1"/>
        </p:nvCxnSpPr>
        <p:spPr>
          <a:xfrm>
            <a:off x="683568" y="3717032"/>
            <a:ext cx="7776864"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98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C2D592E-2292-4305-9592-EC97400E21B7}" type="datetime1">
              <a:rPr kumimoji="1" lang="ja-JP" altLang="en-US" smtClean="0"/>
              <a:t>2018/12/25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411363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508CA83-B01D-4BAB-B4E2-CF9244F45EF5}" type="datetime1">
              <a:rPr kumimoji="1" lang="ja-JP" altLang="en-US" smtClean="0"/>
              <a:t>2018/12/25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273936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01E93D1F-BE2F-43FF-9803-5758F1FF87BE}" type="datetime1">
              <a:rPr kumimoji="1" lang="ja-JP" altLang="en-US" smtClean="0"/>
              <a:t>2018/12/25</a:t>
            </a:fld>
            <a:endParaRPr kumimoji="1" lang="ja-JP" altLang="en-US"/>
          </a:p>
        </p:txBody>
      </p:sp>
      <p:sp>
        <p:nvSpPr>
          <p:cNvPr id="6" name="スライド番号プレースホルダー 5"/>
          <p:cNvSpPr>
            <a:spLocks noGrp="1"/>
          </p:cNvSpPr>
          <p:nvPr>
            <p:ph type="sldNum" sz="quarter" idx="12"/>
          </p:nvPr>
        </p:nvSpPr>
        <p:spPr>
          <a:xfrm>
            <a:off x="3518520" y="6356350"/>
            <a:ext cx="2133600" cy="365125"/>
          </a:xfrm>
        </p:spPr>
        <p:txBody>
          <a:bodyPr/>
          <a:lstStyle>
            <a:lvl1pPr>
              <a:defRPr sz="2000">
                <a:solidFill>
                  <a:schemeClr val="tx1"/>
                </a:solidFill>
              </a:defRPr>
            </a:lvl1pPr>
          </a:lstStyle>
          <a:p>
            <a:pPr algn="ctr"/>
            <a:fld id="{CA23F248-F353-4F36-A746-B1953A38AE2D}" type="slidenum">
              <a:rPr lang="ja-JP" altLang="en-US" smtClean="0"/>
              <a:pPr algn="ctr"/>
              <a:t>‹#›</a:t>
            </a:fld>
            <a:endParaRPr lang="ja-JP" altLang="en-US" dirty="0"/>
          </a:p>
        </p:txBody>
      </p:sp>
      <p:pic>
        <p:nvPicPr>
          <p:cNvPr id="2050" name="Picture 2" descr="E:\TDU logo\RegisteredTDU_logo_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21183" y="6309320"/>
            <a:ext cx="1368152" cy="4190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6"/>
          <p:cNvCxnSpPr/>
          <p:nvPr userDrawn="1"/>
        </p:nvCxnSpPr>
        <p:spPr>
          <a:xfrm>
            <a:off x="467544" y="1196752"/>
            <a:ext cx="8221791"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49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FA39CE0-7535-4E0E-AFE3-F465E7C7C0FF}" type="datetime1">
              <a:rPr kumimoji="1" lang="ja-JP" altLang="en-US" smtClean="0"/>
              <a:t>2018/12/25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290802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45C9DD0-C75C-4A45-9030-13826D815CA0}" type="datetime1">
              <a:rPr kumimoji="1" lang="ja-JP" altLang="en-US" smtClean="0"/>
              <a:t>2018/12/25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302975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CA1C7AD-18BB-4F25-AC23-F39BF79F4D77}" type="datetime1">
              <a:rPr kumimoji="1" lang="ja-JP" altLang="en-US" smtClean="0"/>
              <a:t>2018/12/25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328259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AF8EE08C-AC9E-42E7-9719-2A54CCDFBD7D}" type="datetime1">
              <a:rPr kumimoji="1" lang="ja-JP" altLang="en-US" smtClean="0"/>
              <a:t>2018/12/25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69686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073CA2-C66C-41D1-B499-CAA6DB7D7D3A}" type="datetime1">
              <a:rPr kumimoji="1" lang="ja-JP" altLang="en-US" smtClean="0"/>
              <a:t>2018/12/25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172913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FBD8235-0C14-4155-9991-B1E146E33912}" type="datetime1">
              <a:rPr kumimoji="1" lang="ja-JP" altLang="en-US" smtClean="0"/>
              <a:t>2018/12/25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178276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A91B658-7182-4FD9-A82F-002C38D9BA43}" type="datetime1">
              <a:rPr kumimoji="1" lang="ja-JP" altLang="en-US" smtClean="0"/>
              <a:t>2018/12/25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9447334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BF07F-C525-453C-82CD-1DECD51CCA53}" type="datetime1">
              <a:rPr kumimoji="1" lang="ja-JP" altLang="en-US" smtClean="0"/>
              <a:t>2018/12/25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70804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a:t>LTI</a:t>
            </a:r>
            <a:r>
              <a:rPr lang="ja-JP" altLang="en-US" dirty="0"/>
              <a:t>に準拠</a:t>
            </a:r>
            <a:r>
              <a:rPr lang="ja-JP" altLang="en-US"/>
              <a:t>したネットワーク</a:t>
            </a:r>
            <a:r>
              <a:rPr lang="en-US" altLang="ja-JP" dirty="0"/>
              <a:t/>
            </a:r>
            <a:br>
              <a:rPr lang="en-US" altLang="ja-JP" dirty="0"/>
            </a:br>
            <a:r>
              <a:rPr lang="ja-JP" altLang="en-US"/>
              <a:t>自己学習機能の提案と実装</a:t>
            </a:r>
            <a:endParaRPr kumimoji="1" lang="ja-JP" altLang="en-US" dirty="0"/>
          </a:p>
        </p:txBody>
      </p:sp>
      <p:sp>
        <p:nvSpPr>
          <p:cNvPr id="3" name="サブタイトル 2"/>
          <p:cNvSpPr>
            <a:spLocks noGrp="1"/>
          </p:cNvSpPr>
          <p:nvPr>
            <p:ph type="subTitle" idx="1"/>
          </p:nvPr>
        </p:nvSpPr>
        <p:spPr/>
        <p:txBody>
          <a:bodyPr/>
          <a:lstStyle/>
          <a:p>
            <a:r>
              <a:rPr kumimoji="1" lang="ja-JP" altLang="en-US" dirty="0"/>
              <a:t>東京電機大学</a:t>
            </a:r>
            <a:endParaRPr kumimoji="1" lang="en-US" altLang="ja-JP" dirty="0"/>
          </a:p>
          <a:p>
            <a:r>
              <a:rPr lang="ja-JP" altLang="en-US" dirty="0"/>
              <a:t>菅原良太　沼田悠貴</a:t>
            </a:r>
            <a:endParaRPr kumimoji="1" lang="en-US" altLang="ja-JP" dirty="0"/>
          </a:p>
        </p:txBody>
      </p:sp>
    </p:spTree>
    <p:extLst>
      <p:ext uri="{BB962C8B-B14F-4D97-AF65-F5344CB8AC3E}">
        <p14:creationId xmlns:p14="http://schemas.microsoft.com/office/powerpoint/2010/main" val="920729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488EEBA-DF96-4348-8C6C-41A96B769D90}"/>
              </a:ext>
            </a:extLst>
          </p:cNvPr>
          <p:cNvSpPr>
            <a:spLocks noGrp="1"/>
          </p:cNvSpPr>
          <p:nvPr>
            <p:ph type="title"/>
          </p:nvPr>
        </p:nvSpPr>
        <p:spPr/>
        <p:txBody>
          <a:bodyPr/>
          <a:lstStyle/>
          <a:p>
            <a:r>
              <a:rPr kumimoji="1" lang="ja-JP" altLang="en-US"/>
              <a:t>発表の流れ</a:t>
            </a:r>
          </a:p>
        </p:txBody>
      </p:sp>
      <p:sp>
        <p:nvSpPr>
          <p:cNvPr id="3" name="コンテンツ プレースホルダー 2">
            <a:extLst>
              <a:ext uri="{FF2B5EF4-FFF2-40B4-BE49-F238E27FC236}">
                <a16:creationId xmlns:a16="http://schemas.microsoft.com/office/drawing/2014/main" xmlns="" id="{83482EC4-DA1F-9545-B09C-E42CE6647AA8}"/>
              </a:ext>
            </a:extLst>
          </p:cNvPr>
          <p:cNvSpPr>
            <a:spLocks noGrp="1"/>
          </p:cNvSpPr>
          <p:nvPr>
            <p:ph idx="1"/>
          </p:nvPr>
        </p:nvSpPr>
        <p:spPr/>
        <p:txBody>
          <a:bodyPr/>
          <a:lstStyle/>
          <a:p>
            <a:pPr marL="514350" indent="-514350">
              <a:buFont typeface="+mj-lt"/>
              <a:buAutoNum type="arabicPeriod"/>
            </a:pPr>
            <a:r>
              <a:rPr kumimoji="1" lang="ja-JP" altLang="en-US"/>
              <a:t>シミュレータの進捗</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kumimoji="1" lang="en-US" altLang="ja-JP" dirty="0"/>
              <a:t>LTI</a:t>
            </a:r>
            <a:r>
              <a:rPr kumimoji="1" lang="ja-JP" altLang="en-US"/>
              <a:t>の進捗</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kumimoji="1" lang="ja-JP" altLang="en-US"/>
              <a:t>課題</a:t>
            </a:r>
          </a:p>
        </p:txBody>
      </p:sp>
      <p:sp>
        <p:nvSpPr>
          <p:cNvPr id="4" name="スライド番号プレースホルダー 3">
            <a:extLst>
              <a:ext uri="{FF2B5EF4-FFF2-40B4-BE49-F238E27FC236}">
                <a16:creationId xmlns:a16="http://schemas.microsoft.com/office/drawing/2014/main" xmlns="" id="{61F541E8-3868-C646-9B3A-C66E6368F314}"/>
              </a:ext>
            </a:extLst>
          </p:cNvPr>
          <p:cNvSpPr>
            <a:spLocks noGrp="1"/>
          </p:cNvSpPr>
          <p:nvPr>
            <p:ph type="sldNum" sz="quarter" idx="12"/>
          </p:nvPr>
        </p:nvSpPr>
        <p:spPr/>
        <p:txBody>
          <a:bodyPr/>
          <a:lstStyle/>
          <a:p>
            <a:pPr algn="ctr"/>
            <a:fld id="{CA23F248-F353-4F36-A746-B1953A38AE2D}" type="slidenum">
              <a:rPr lang="ja-JP" altLang="en-US" smtClean="0"/>
              <a:pPr algn="ctr"/>
              <a:t>2</a:t>
            </a:fld>
            <a:endParaRPr lang="ja-JP" altLang="en-US" dirty="0"/>
          </a:p>
        </p:txBody>
      </p:sp>
    </p:spTree>
    <p:extLst>
      <p:ext uri="{BB962C8B-B14F-4D97-AF65-F5344CB8AC3E}">
        <p14:creationId xmlns:p14="http://schemas.microsoft.com/office/powerpoint/2010/main" val="141106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1587280-4A8E-A142-8516-12D813276F1D}"/>
              </a:ext>
            </a:extLst>
          </p:cNvPr>
          <p:cNvSpPr>
            <a:spLocks noGrp="1"/>
          </p:cNvSpPr>
          <p:nvPr>
            <p:ph type="title"/>
          </p:nvPr>
        </p:nvSpPr>
        <p:spPr/>
        <p:txBody>
          <a:bodyPr/>
          <a:lstStyle/>
          <a:p>
            <a:r>
              <a:rPr kumimoji="1" lang="ja-JP" altLang="en-US" dirty="0" smtClean="0"/>
              <a:t>シミュレータと</a:t>
            </a:r>
            <a:r>
              <a:rPr kumimoji="1" lang="en-US" altLang="ja-JP" dirty="0" smtClean="0"/>
              <a:t>LTI</a:t>
            </a:r>
            <a:r>
              <a:rPr kumimoji="1" lang="ja-JP" altLang="en-US" dirty="0" smtClean="0"/>
              <a:t>の</a:t>
            </a:r>
            <a:r>
              <a:rPr kumimoji="1" lang="ja-JP" altLang="en-US" dirty="0"/>
              <a:t>進捗</a:t>
            </a:r>
          </a:p>
        </p:txBody>
      </p:sp>
      <p:sp>
        <p:nvSpPr>
          <p:cNvPr id="3" name="コンテンツ プレースホルダー 2">
            <a:extLst>
              <a:ext uri="{FF2B5EF4-FFF2-40B4-BE49-F238E27FC236}">
                <a16:creationId xmlns:a16="http://schemas.microsoft.com/office/drawing/2014/main" xmlns="" id="{799D30A8-5607-1A4D-8942-FEC54A8300C2}"/>
              </a:ext>
            </a:extLst>
          </p:cNvPr>
          <p:cNvSpPr>
            <a:spLocks noGrp="1"/>
          </p:cNvSpPr>
          <p:nvPr>
            <p:ph idx="1"/>
          </p:nvPr>
        </p:nvSpPr>
        <p:spPr/>
        <p:txBody>
          <a:bodyPr>
            <a:normAutofit/>
          </a:bodyPr>
          <a:lstStyle/>
          <a:p>
            <a:r>
              <a:rPr kumimoji="1" lang="ja-JP" altLang="en-US" dirty="0"/>
              <a:t>シミュレータとして完成の目処が</a:t>
            </a:r>
            <a:r>
              <a:rPr kumimoji="1" lang="ja-JP" altLang="en-US" dirty="0" smtClean="0"/>
              <a:t>たった</a:t>
            </a:r>
            <a:endParaRPr kumimoji="1" lang="en-US" altLang="ja-JP" dirty="0" smtClean="0"/>
          </a:p>
          <a:p>
            <a:endParaRPr lang="en-US" altLang="ja-JP" dirty="0"/>
          </a:p>
          <a:p>
            <a:r>
              <a:rPr kumimoji="1" lang="en-US" altLang="ja-JP" dirty="0" smtClean="0"/>
              <a:t>Canvas</a:t>
            </a:r>
            <a:r>
              <a:rPr kumimoji="1" lang="ja-JP" altLang="en-US" dirty="0" smtClean="0"/>
              <a:t>は</a:t>
            </a:r>
            <a:r>
              <a:rPr kumimoji="1" lang="en-US" altLang="ja-JP" dirty="0" smtClean="0"/>
              <a:t>DB</a:t>
            </a:r>
            <a:r>
              <a:rPr kumimoji="1" lang="ja-JP" altLang="en-US" dirty="0" smtClean="0"/>
              <a:t>の設定がうまくいっていないことが原因で成績が反映されていなさそうだった</a:t>
            </a:r>
            <a:endParaRPr kumimoji="1" lang="en-US" altLang="ja-JP" dirty="0" smtClean="0"/>
          </a:p>
          <a:p>
            <a:pPr lvl="1"/>
            <a:r>
              <a:rPr lang="ja-JP" altLang="en-US" dirty="0" smtClean="0"/>
              <a:t>後日、導入し直す</a:t>
            </a:r>
            <a:r>
              <a:rPr lang="en-US" altLang="ja-JP" dirty="0" smtClean="0"/>
              <a:t>.</a:t>
            </a:r>
            <a:endParaRPr kumimoji="1" lang="en-US" altLang="ja-JP" dirty="0"/>
          </a:p>
          <a:p>
            <a:endParaRPr lang="en-US" altLang="ja-JP" dirty="0"/>
          </a:p>
          <a:p>
            <a:r>
              <a:rPr kumimoji="1" lang="ja-JP" altLang="en-US" dirty="0"/>
              <a:t>卒論を</a:t>
            </a:r>
            <a:r>
              <a:rPr kumimoji="1" lang="ja-JP" altLang="en-US" dirty="0" smtClean="0"/>
              <a:t>書いた</a:t>
            </a:r>
            <a:endParaRPr kumimoji="1" lang="en-US" altLang="ja-JP" dirty="0" smtClean="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xmlns="" id="{ADDA34E5-C613-9F4E-96CC-3EFEC5D6BB56}"/>
              </a:ext>
            </a:extLst>
          </p:cNvPr>
          <p:cNvSpPr>
            <a:spLocks noGrp="1"/>
          </p:cNvSpPr>
          <p:nvPr>
            <p:ph type="sldNum" sz="quarter" idx="12"/>
          </p:nvPr>
        </p:nvSpPr>
        <p:spPr/>
        <p:txBody>
          <a:bodyPr/>
          <a:lstStyle/>
          <a:p>
            <a:pPr algn="ctr"/>
            <a:fld id="{CA23F248-F353-4F36-A746-B1953A38AE2D}" type="slidenum">
              <a:rPr lang="ja-JP" altLang="en-US" smtClean="0"/>
              <a:pPr algn="ctr"/>
              <a:t>3</a:t>
            </a:fld>
            <a:endParaRPr lang="ja-JP" altLang="en-US" dirty="0"/>
          </a:p>
        </p:txBody>
      </p:sp>
    </p:spTree>
    <p:extLst>
      <p:ext uri="{BB962C8B-B14F-4D97-AF65-F5344CB8AC3E}">
        <p14:creationId xmlns:p14="http://schemas.microsoft.com/office/powerpoint/2010/main" val="104777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BCA5107-29B8-A242-80A2-FAE76F26E1DC}"/>
              </a:ext>
            </a:extLst>
          </p:cNvPr>
          <p:cNvSpPr>
            <a:spLocks noGrp="1"/>
          </p:cNvSpPr>
          <p:nvPr>
            <p:ph type="title"/>
          </p:nvPr>
        </p:nvSpPr>
        <p:spPr/>
        <p:txBody>
          <a:bodyPr/>
          <a:lstStyle/>
          <a:p>
            <a:r>
              <a:rPr lang="ja-JP" altLang="en-US"/>
              <a:t>可能なら</a:t>
            </a:r>
            <a:endParaRPr kumimoji="1" lang="ja-JP" altLang="en-US"/>
          </a:p>
        </p:txBody>
      </p:sp>
      <p:sp>
        <p:nvSpPr>
          <p:cNvPr id="3" name="コンテンツ プレースホルダー 2">
            <a:extLst>
              <a:ext uri="{FF2B5EF4-FFF2-40B4-BE49-F238E27FC236}">
                <a16:creationId xmlns:a16="http://schemas.microsoft.com/office/drawing/2014/main" xmlns="" id="{702E9B03-C4F4-7D40-9752-19A762547DCA}"/>
              </a:ext>
            </a:extLst>
          </p:cNvPr>
          <p:cNvSpPr>
            <a:spLocks noGrp="1"/>
          </p:cNvSpPr>
          <p:nvPr>
            <p:ph idx="1"/>
          </p:nvPr>
        </p:nvSpPr>
        <p:spPr/>
        <p:txBody>
          <a:bodyPr/>
          <a:lstStyle/>
          <a:p>
            <a:r>
              <a:rPr kumimoji="1" lang="ja-JP" altLang="en-US"/>
              <a:t>ヒートマップの導入</a:t>
            </a:r>
            <a:endParaRPr kumimoji="1" lang="en-US" altLang="ja-JP" dirty="0"/>
          </a:p>
          <a:p>
            <a:pPr lvl="1"/>
            <a:r>
              <a:rPr lang="en-US" altLang="ja-JP" dirty="0"/>
              <a:t>gem</a:t>
            </a:r>
            <a:r>
              <a:rPr lang="ja-JP" altLang="en-US"/>
              <a:t>でいけそう</a:t>
            </a:r>
            <a:endParaRPr lang="en-US" altLang="ja-JP" dirty="0"/>
          </a:p>
          <a:p>
            <a:endParaRPr kumimoji="1" lang="en-US" altLang="ja-JP" dirty="0"/>
          </a:p>
          <a:p>
            <a:r>
              <a:rPr kumimoji="1" lang="ja-JP" altLang="en-US"/>
              <a:t>問題の作成、共有の機能追加</a:t>
            </a:r>
            <a:endParaRPr kumimoji="1" lang="en-US" altLang="ja-JP" dirty="0"/>
          </a:p>
          <a:p>
            <a:endParaRPr lang="en-US" altLang="ja-JP" dirty="0"/>
          </a:p>
          <a:p>
            <a:r>
              <a:rPr kumimoji="1" lang="ja-JP" altLang="en-US"/>
              <a:t>ルータにコネクタの要素を</a:t>
            </a:r>
            <a:endParaRPr kumimoji="1" lang="en-US" altLang="ja-JP" dirty="0"/>
          </a:p>
          <a:p>
            <a:pPr lvl="1"/>
            <a:endParaRPr kumimoji="1" lang="ja-JP" altLang="en-US"/>
          </a:p>
        </p:txBody>
      </p:sp>
      <p:sp>
        <p:nvSpPr>
          <p:cNvPr id="4" name="スライド番号プレースホルダー 3">
            <a:extLst>
              <a:ext uri="{FF2B5EF4-FFF2-40B4-BE49-F238E27FC236}">
                <a16:creationId xmlns:a16="http://schemas.microsoft.com/office/drawing/2014/main" xmlns="" id="{FC0F158A-5385-4449-84D7-8D411D60534D}"/>
              </a:ext>
            </a:extLst>
          </p:cNvPr>
          <p:cNvSpPr>
            <a:spLocks noGrp="1"/>
          </p:cNvSpPr>
          <p:nvPr>
            <p:ph type="sldNum" sz="quarter" idx="12"/>
          </p:nvPr>
        </p:nvSpPr>
        <p:spPr/>
        <p:txBody>
          <a:bodyPr/>
          <a:lstStyle/>
          <a:p>
            <a:pPr algn="ctr"/>
            <a:fld id="{CA23F248-F353-4F36-A746-B1953A38AE2D}" type="slidenum">
              <a:rPr lang="ja-JP" altLang="en-US" smtClean="0"/>
              <a:pPr algn="ctr"/>
              <a:t>4</a:t>
            </a:fld>
            <a:endParaRPr lang="ja-JP" altLang="en-US" dirty="0"/>
          </a:p>
        </p:txBody>
      </p:sp>
    </p:spTree>
    <p:extLst>
      <p:ext uri="{BB962C8B-B14F-4D97-AF65-F5344CB8AC3E}">
        <p14:creationId xmlns:p14="http://schemas.microsoft.com/office/powerpoint/2010/main" val="3652530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F1D9C93-D5CA-1D45-83FF-77E40CDCABE3}"/>
              </a:ext>
            </a:extLst>
          </p:cNvPr>
          <p:cNvSpPr>
            <a:spLocks noGrp="1"/>
          </p:cNvSpPr>
          <p:nvPr>
            <p:ph type="title"/>
          </p:nvPr>
        </p:nvSpPr>
        <p:spPr/>
        <p:txBody>
          <a:bodyPr/>
          <a:lstStyle/>
          <a:p>
            <a:r>
              <a:rPr kumimoji="1" lang="ja-JP" altLang="en-US"/>
              <a:t>課題</a:t>
            </a:r>
          </a:p>
        </p:txBody>
      </p:sp>
      <p:sp>
        <p:nvSpPr>
          <p:cNvPr id="3" name="コンテンツ プレースホルダー 2">
            <a:extLst>
              <a:ext uri="{FF2B5EF4-FFF2-40B4-BE49-F238E27FC236}">
                <a16:creationId xmlns:a16="http://schemas.microsoft.com/office/drawing/2014/main" xmlns="" id="{ACC6A3C4-EE68-7640-AB87-074E24BC681E}"/>
              </a:ext>
            </a:extLst>
          </p:cNvPr>
          <p:cNvSpPr>
            <a:spLocks noGrp="1"/>
          </p:cNvSpPr>
          <p:nvPr>
            <p:ph idx="1"/>
          </p:nvPr>
        </p:nvSpPr>
        <p:spPr/>
        <p:txBody>
          <a:bodyPr/>
          <a:lstStyle/>
          <a:p>
            <a:r>
              <a:rPr kumimoji="1" lang="ja-JP" altLang="en-US" dirty="0"/>
              <a:t>シミュレータ</a:t>
            </a:r>
            <a:endParaRPr kumimoji="1" lang="en-US" altLang="ja-JP" dirty="0"/>
          </a:p>
          <a:p>
            <a:pPr lvl="1"/>
            <a:r>
              <a:rPr lang="ja-JP" altLang="en-US" dirty="0"/>
              <a:t>うまく連携を取る</a:t>
            </a:r>
            <a:endParaRPr lang="en-US" altLang="ja-JP" dirty="0"/>
          </a:p>
          <a:p>
            <a:pPr lvl="1"/>
            <a:r>
              <a:rPr kumimoji="1" lang="ja-JP" altLang="en-US" dirty="0"/>
              <a:t>できれば新機能</a:t>
            </a:r>
            <a:endParaRPr kumimoji="1" lang="en-US" altLang="ja-JP" dirty="0"/>
          </a:p>
          <a:p>
            <a:endParaRPr lang="en-US" altLang="ja-JP" dirty="0"/>
          </a:p>
          <a:p>
            <a:r>
              <a:rPr kumimoji="1" lang="en-US" altLang="ja-JP" dirty="0" smtClean="0"/>
              <a:t>LTI</a:t>
            </a:r>
          </a:p>
          <a:p>
            <a:pPr lvl="1"/>
            <a:r>
              <a:rPr lang="en-US" altLang="ja-JP" dirty="0" smtClean="0"/>
              <a:t>Canvas</a:t>
            </a:r>
            <a:r>
              <a:rPr lang="ja-JP" altLang="en-US" dirty="0" smtClean="0"/>
              <a:t>の再導入</a:t>
            </a:r>
            <a:endParaRPr lang="en-US" altLang="ja-JP" dirty="0" smtClean="0"/>
          </a:p>
          <a:p>
            <a:pPr lvl="1"/>
            <a:r>
              <a:rPr lang="ja-JP" altLang="en-US" dirty="0" smtClean="0"/>
              <a:t>沼田から送られてきた成績の反映</a:t>
            </a:r>
            <a:endParaRPr kumimoji="1" lang="ja-JP" altLang="en-US" dirty="0"/>
          </a:p>
        </p:txBody>
      </p:sp>
      <p:sp>
        <p:nvSpPr>
          <p:cNvPr id="4" name="スライド番号プレースホルダー 3">
            <a:extLst>
              <a:ext uri="{FF2B5EF4-FFF2-40B4-BE49-F238E27FC236}">
                <a16:creationId xmlns:a16="http://schemas.microsoft.com/office/drawing/2014/main" xmlns="" id="{FBC34FF7-2812-F343-B0F7-4F3015DC41B9}"/>
              </a:ext>
            </a:extLst>
          </p:cNvPr>
          <p:cNvSpPr>
            <a:spLocks noGrp="1"/>
          </p:cNvSpPr>
          <p:nvPr>
            <p:ph type="sldNum" sz="quarter" idx="12"/>
          </p:nvPr>
        </p:nvSpPr>
        <p:spPr/>
        <p:txBody>
          <a:bodyPr/>
          <a:lstStyle/>
          <a:p>
            <a:pPr algn="ctr"/>
            <a:fld id="{CA23F248-F353-4F36-A746-B1953A38AE2D}" type="slidenum">
              <a:rPr lang="ja-JP" altLang="en-US" smtClean="0"/>
              <a:pPr algn="ctr"/>
              <a:t>5</a:t>
            </a:fld>
            <a:endParaRPr lang="ja-JP" altLang="en-US" dirty="0"/>
          </a:p>
        </p:txBody>
      </p:sp>
    </p:spTree>
    <p:extLst>
      <p:ext uri="{BB962C8B-B14F-4D97-AF65-F5344CB8AC3E}">
        <p14:creationId xmlns:p14="http://schemas.microsoft.com/office/powerpoint/2010/main" val="3993822185"/>
      </p:ext>
    </p:extLst>
  </p:cSld>
  <p:clrMapOvr>
    <a:masterClrMapping/>
  </p:clrMapOvr>
</p:sld>
</file>

<file path=ppt/theme/theme1.xml><?xml version="1.0" encoding="utf-8"?>
<a:theme xmlns:a="http://schemas.openxmlformats.org/drawingml/2006/main" name="TD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TDU</Template>
  <TotalTime>3333</TotalTime>
  <Words>106</Words>
  <Application>Microsoft Macintosh PowerPoint</Application>
  <PresentationFormat>画面に合わせる (4:3)</PresentationFormat>
  <Paragraphs>35</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Arial</vt:lpstr>
      <vt:lpstr>Calibri</vt:lpstr>
      <vt:lpstr>ＭＳ Ｐゴシック</vt:lpstr>
      <vt:lpstr>メイリオ</vt:lpstr>
      <vt:lpstr>TDU</vt:lpstr>
      <vt:lpstr>LTIに準拠したネットワーク 自己学習機能の提案と実装</vt:lpstr>
      <vt:lpstr>発表の流れ</vt:lpstr>
      <vt:lpstr>シミュレータとLTIの進捗</vt:lpstr>
      <vt:lpstr>可能なら</vt:lpstr>
      <vt:lpstr>課題</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DNSの負荷分散とキャッシュの有効性に関する予備的検討</dc:title>
  <dc:creator>服部敦</dc:creator>
  <cp:lastModifiedBy>菅原良太</cp:lastModifiedBy>
  <cp:revision>131</cp:revision>
  <dcterms:created xsi:type="dcterms:W3CDTF">2014-06-12T11:51:00Z</dcterms:created>
  <dcterms:modified xsi:type="dcterms:W3CDTF">2018-12-25T02:30:55Z</dcterms:modified>
</cp:coreProperties>
</file>