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16C0970-AE49-C14F-B39C-514FC6A8B575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/>
    <p:restoredTop sz="94590"/>
  </p:normalViewPr>
  <p:slideViewPr>
    <p:cSldViewPr>
      <p:cViewPr varScale="1">
        <p:scale>
          <a:sx n="89" d="100"/>
          <a:sy n="89" d="100"/>
        </p:scale>
        <p:origin x="140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DD6A6-FCD2-4EE7-8E6E-99C1A1F687BC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B0B9-599D-43DE-835D-2976AC58AA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5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/>
              <a:t>の</a:t>
            </a:r>
            <a:r>
              <a:rPr kumimoji="1" lang="en-US" altLang="ja-JP" dirty="0"/>
              <a:t>draggable</a:t>
            </a:r>
            <a:r>
              <a:rPr kumimoji="1" lang="ja-JP" altLang="en-US"/>
              <a:t>と</a:t>
            </a:r>
            <a:r>
              <a:rPr kumimoji="1" lang="en-US" altLang="ja-JP" dirty="0"/>
              <a:t>droppable</a:t>
            </a:r>
            <a:r>
              <a:rPr kumimoji="1" lang="ja-JP" altLang="en-US"/>
              <a:t>を用いて</a:t>
            </a:r>
            <a:r>
              <a:rPr kumimoji="1" lang="en-US" altLang="ja-JP" dirty="0"/>
              <a:t>main</a:t>
            </a:r>
            <a:r>
              <a:rPr kumimoji="1" lang="ja-JP" altLang="en-US"/>
              <a:t>部分への画像のドロップを可能に。</a:t>
            </a:r>
            <a:r>
              <a:rPr kumimoji="1" lang="en-US" altLang="ja-JP" dirty="0"/>
              <a:t>Main</a:t>
            </a:r>
            <a:r>
              <a:rPr kumimoji="1" lang="ja-JP" altLang="en-US"/>
              <a:t>に</a:t>
            </a:r>
            <a:r>
              <a:rPr kumimoji="1" lang="en-US" altLang="ja-JP" dirty="0"/>
              <a:t>Drop</a:t>
            </a:r>
            <a:r>
              <a:rPr kumimoji="1" lang="ja-JP" altLang="en-US"/>
              <a:t>した際にドロップした画像の</a:t>
            </a:r>
            <a:r>
              <a:rPr kumimoji="1" lang="en-US" altLang="ja-JP" dirty="0" err="1"/>
              <a:t>src</a:t>
            </a:r>
            <a:r>
              <a:rPr kumimoji="1" lang="ja-JP" altLang="en-US"/>
              <a:t>属性とその位置、</a:t>
            </a:r>
            <a:r>
              <a:rPr kumimoji="1" lang="en-US" altLang="ja-JP" dirty="0"/>
              <a:t>droppable</a:t>
            </a:r>
            <a:r>
              <a:rPr kumimoji="1" lang="ja-JP" altLang="en-US"/>
              <a:t>である属性を取得。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3B0B9-599D-43DE-835D-2976AC58AA4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30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270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1026" name="Picture 2" descr="E:\TDU logo\TDU_logo_A_20091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79" y="5764782"/>
            <a:ext cx="5186709" cy="68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コネクタ 4"/>
          <p:cNvCxnSpPr/>
          <p:nvPr userDrawn="1"/>
        </p:nvCxnSpPr>
        <p:spPr>
          <a:xfrm>
            <a:off x="683568" y="3717032"/>
            <a:ext cx="77768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8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592E-2292-4305-9592-EC97400E21B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6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8CA83-B01D-4BAB-B4E2-CF9244F45EF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3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3D1F-BE2F-43FF-9803-5758F1FF87B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CA23F248-F353-4F36-A746-B1953A38AE2D}" type="slidenum">
              <a:rPr lang="ja-JP" altLang="en-US" smtClean="0"/>
              <a:pPr algn="ctr"/>
              <a:t>‹#›</a:t>
            </a:fld>
            <a:endParaRPr lang="ja-JP" altLang="en-US" dirty="0"/>
          </a:p>
        </p:txBody>
      </p:sp>
      <p:pic>
        <p:nvPicPr>
          <p:cNvPr id="2050" name="Picture 2" descr="E:\TDU logo\RegisteredTDU_logo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83" y="6309320"/>
            <a:ext cx="1368152" cy="41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 userDrawn="1"/>
        </p:nvCxnSpPr>
        <p:spPr>
          <a:xfrm>
            <a:off x="467544" y="1196752"/>
            <a:ext cx="8221791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9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9CE0-7535-4E0E-AFE3-F465E7C7C0F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0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9DD0-C75C-4A45-9030-13826D815CA0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7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7AD-18BB-4F25-AC23-F39BF79F4D77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9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E08C-AC9E-42E7-9719-2A54CCDFBD7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86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3CA2-C66C-41D1-B499-CAA6DB7D7D3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1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235-0C14-4155-9991-B1E146E3391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7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B658-7182-4FD9-A82F-002C38D9BA4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73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F07F-C525-453C-82CD-1DECD51CCA53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F248-F353-4F36-A746-B1953A38AE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0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LTI</a:t>
            </a:r>
            <a:r>
              <a:rPr lang="ja-JP" altLang="en-US" dirty="0"/>
              <a:t>に準拠したネットワーク学習システムの開発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東京電機大学</a:t>
            </a:r>
            <a:endParaRPr kumimoji="1" lang="en-US" altLang="ja-JP" dirty="0"/>
          </a:p>
          <a:p>
            <a:r>
              <a:rPr lang="ja-JP" altLang="en-US" dirty="0"/>
              <a:t>菅原良太　沼田悠貴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072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7AFC4-9082-2E4A-A358-552F4B08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F60574-7672-564F-B8F3-E9FF1A90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シミュレータの進捗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Lti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課題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12AA5-84D1-5444-B6C6-4C952EB2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650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115586-9A84-9F4B-BE94-3102B294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シミュレータの進捗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C3A60-69DA-1446-9DA3-67EAC671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/>
              <a:t>複製した</a:t>
            </a:r>
            <a:r>
              <a:rPr kumimoji="1" lang="en-US" altLang="ja-JP" dirty="0"/>
              <a:t>PC</a:t>
            </a:r>
            <a:r>
              <a:rPr kumimoji="1" lang="ja-JP" altLang="en-US"/>
              <a:t>やルータを</a:t>
            </a:r>
            <a:r>
              <a:rPr kumimoji="1" lang="en-US" altLang="ja-JP" dirty="0"/>
              <a:t>main</a:t>
            </a:r>
            <a:r>
              <a:rPr kumimoji="1" lang="ja-JP" altLang="en-US"/>
              <a:t>部分</a:t>
            </a:r>
            <a:r>
              <a:rPr lang="ja-JP" altLang="en-US"/>
              <a:t>へドロップを可能に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PC</a:t>
            </a:r>
            <a:r>
              <a:rPr lang="ja-JP" altLang="en-US"/>
              <a:t>やルータを右クリックをした際の動作を指定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8D07BC-232C-CA41-9272-1E5C6EAC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1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19037-C407-D549-907F-4BD9DABA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ain</a:t>
            </a:r>
            <a:r>
              <a:rPr kumimoji="1" lang="ja-JP" altLang="en-US"/>
              <a:t>部分へのドロップ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1C5C28-4E11-9740-BD78-3D24C187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jqueryUI</a:t>
            </a:r>
            <a:r>
              <a:rPr kumimoji="1" lang="ja-JP" altLang="en-US"/>
              <a:t>の</a:t>
            </a:r>
            <a:r>
              <a:rPr kumimoji="1" lang="en-US" altLang="ja-JP" dirty="0"/>
              <a:t>draggable</a:t>
            </a:r>
            <a:r>
              <a:rPr kumimoji="1" lang="ja-JP" altLang="en-US"/>
              <a:t>と</a:t>
            </a:r>
            <a:r>
              <a:rPr kumimoji="1" lang="en-US" altLang="ja-JP" dirty="0"/>
              <a:t>droppable</a:t>
            </a:r>
            <a:r>
              <a:rPr kumimoji="1" lang="ja-JP" altLang="en-US"/>
              <a:t>を用いて</a:t>
            </a:r>
            <a:r>
              <a:rPr lang="en-US" altLang="ja-JP" dirty="0"/>
              <a:t>main</a:t>
            </a:r>
            <a:r>
              <a:rPr lang="ja-JP" altLang="en-US"/>
              <a:t>部分へのドロップを可能に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FE3780-EF53-D040-9532-A80F4645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C6B1A6F-E72D-D142-9EE4-9D8721438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0" y="2784365"/>
            <a:ext cx="5490096" cy="3341798"/>
          </a:xfrm>
          <a:prstGeom prst="rect">
            <a:avLst/>
          </a:prstGeom>
        </p:spPr>
      </p:pic>
      <p:sp>
        <p:nvSpPr>
          <p:cNvPr id="7" name="右矢印 6">
            <a:extLst>
              <a:ext uri="{FF2B5EF4-FFF2-40B4-BE49-F238E27FC236}">
                <a16:creationId xmlns:a16="http://schemas.microsoft.com/office/drawing/2014/main" id="{F84A01B4-1D6F-0547-B249-E21EB89E6167}"/>
              </a:ext>
            </a:extLst>
          </p:cNvPr>
          <p:cNvSpPr/>
          <p:nvPr/>
        </p:nvSpPr>
        <p:spPr>
          <a:xfrm rot="1339824">
            <a:off x="1964799" y="4225101"/>
            <a:ext cx="809555" cy="46032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ドーナツ 7">
            <a:extLst>
              <a:ext uri="{FF2B5EF4-FFF2-40B4-BE49-F238E27FC236}">
                <a16:creationId xmlns:a16="http://schemas.microsoft.com/office/drawing/2014/main" id="{0FBDBB24-93CB-FA43-B0A3-BD413E6CC483}"/>
              </a:ext>
            </a:extLst>
          </p:cNvPr>
          <p:cNvSpPr/>
          <p:nvPr/>
        </p:nvSpPr>
        <p:spPr>
          <a:xfrm>
            <a:off x="956184" y="3165033"/>
            <a:ext cx="1058416" cy="1847067"/>
          </a:xfrm>
          <a:prstGeom prst="donut">
            <a:avLst>
              <a:gd name="adj" fmla="val 613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4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79521-346A-4244-9C6E-E08347AD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右クリックした際の動作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13839-427A-CF42-984D-49533DE7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画像に</a:t>
            </a:r>
            <a:r>
              <a:rPr kumimoji="1" lang="en-US" altLang="ja-JP" dirty="0" err="1"/>
              <a:t>oncontextmenu</a:t>
            </a:r>
            <a:r>
              <a:rPr kumimoji="1" lang="ja-JP" altLang="en-US"/>
              <a:t>の属性を追加することで、右クリックでの挙動を変更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画像を右クリックした際に独自のメニューを作成する関数を呼び出しているがエラー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BA2F4-F034-6B4D-A64C-E9595637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37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1E102-5ED3-1440-8A4F-7F278879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B68636-2CE0-9E49-A425-7F9CE86B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ドロップした画像に属性を追加する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netJson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7248D1-DA0A-794D-B8C3-A3BA034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CA23F248-F353-4F36-A746-B1953A38AE2D}" type="slidenum">
              <a:rPr lang="ja-JP" altLang="en-US" smtClean="0"/>
              <a:pPr algn="ctr"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952363"/>
      </p:ext>
    </p:extLst>
  </p:cSld>
  <p:clrMapOvr>
    <a:masterClrMapping/>
  </p:clrMapOvr>
</p:sld>
</file>

<file path=ppt/theme/theme1.xml><?xml version="1.0" encoding="utf-8"?>
<a:theme xmlns:a="http://schemas.openxmlformats.org/drawingml/2006/main" name="TD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TDU</Template>
  <TotalTime>3284</TotalTime>
  <Words>174</Words>
  <Application>Microsoft Macintosh PowerPoint</Application>
  <PresentationFormat>画面に合わせる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TDU</vt:lpstr>
      <vt:lpstr>LTIに準拠したネットワーク学習システムの開発</vt:lpstr>
      <vt:lpstr>発表の流れ</vt:lpstr>
      <vt:lpstr>シミュレータの進捗</vt:lpstr>
      <vt:lpstr>main部分へのドロップ</vt:lpstr>
      <vt:lpstr>右クリックした際の動作</vt:lpstr>
      <vt:lpstr>課題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DNSの負荷分散とキャッシュの有効性に関する予備的検討</dc:title>
  <dc:creator>服部敦</dc:creator>
  <cp:lastModifiedBy>沼田悠貴</cp:lastModifiedBy>
  <cp:revision>124</cp:revision>
  <dcterms:created xsi:type="dcterms:W3CDTF">2014-06-12T11:51:00Z</dcterms:created>
  <dcterms:modified xsi:type="dcterms:W3CDTF">2018-10-14T17:44:54Z</dcterms:modified>
</cp:coreProperties>
</file>