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9" r:id="rId4"/>
    <p:sldId id="260" r:id="rId5"/>
    <p:sldId id="261" r:id="rId6"/>
    <p:sldId id="258" r:id="rId7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F16C0970-AE49-C14F-B39C-514FC6A8B575}">
          <p14:sldIdLst>
            <p14:sldId id="256"/>
            <p14:sldId id="257"/>
            <p14:sldId id="259"/>
            <p14:sldId id="260"/>
            <p14:sldId id="261"/>
            <p14:sldId id="25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71"/>
    <p:restoredTop sz="94618"/>
  </p:normalViewPr>
  <p:slideViewPr>
    <p:cSldViewPr>
      <p:cViewPr varScale="1">
        <p:scale>
          <a:sx n="89" d="100"/>
          <a:sy n="89" d="100"/>
        </p:scale>
        <p:origin x="1400" y="1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2" d="100"/>
          <a:sy n="72" d="100"/>
        </p:scale>
        <p:origin x="3576" y="2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3DD6A6-FCD2-4EE7-8E6E-99C1A1F687BC}" type="datetimeFigureOut">
              <a:rPr kumimoji="1" lang="ja-JP" altLang="en-US" smtClean="0"/>
              <a:t>2018/11/12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C3B0B9-599D-43DE-835D-2976AC58AA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0651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PC</a:t>
            </a:r>
            <a:r>
              <a:rPr kumimoji="1" lang="ja-JP" altLang="en-US"/>
              <a:t>とルータの違いが思ったより少なかった→２つ用意する必要ない？、　入力された値を初期値として呼び出すためには</a:t>
            </a:r>
            <a:r>
              <a:rPr kumimoji="1" lang="en-US" altLang="ja-JP" dirty="0"/>
              <a:t>jQuery</a:t>
            </a:r>
            <a:r>
              <a:rPr kumimoji="1" lang="ja-JP" altLang="en-US"/>
              <a:t>で追加したほうがいい？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C3B0B9-599D-43DE-835D-2976AC58AA40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929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61048"/>
            <a:ext cx="6400800" cy="127099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  <a:endParaRPr kumimoji="1" lang="ja-JP" altLang="en-US" dirty="0"/>
          </a:p>
        </p:txBody>
      </p:sp>
      <p:pic>
        <p:nvPicPr>
          <p:cNvPr id="1026" name="Picture 2" descr="E:\TDU logo\TDU_logo_A_200912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7579" y="5764782"/>
            <a:ext cx="5186709" cy="688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直線コネクタ 4"/>
          <p:cNvCxnSpPr/>
          <p:nvPr userDrawn="1"/>
        </p:nvCxnSpPr>
        <p:spPr>
          <a:xfrm>
            <a:off x="683568" y="3717032"/>
            <a:ext cx="777686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3981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D592E-2292-4305-9592-EC97400E21B7}" type="datetime1">
              <a:rPr kumimoji="1" lang="ja-JP" altLang="en-US" smtClean="0"/>
              <a:t>2018/11/12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3638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8CA83-B01D-4BAB-B4E2-CF9244F45EF5}" type="datetime1">
              <a:rPr kumimoji="1" lang="ja-JP" altLang="en-US" smtClean="0"/>
              <a:t>2018/11/12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9368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93D1F-BE2F-43FF-9803-5758F1FF87BE}" type="datetime1">
              <a:rPr kumimoji="1" lang="ja-JP" altLang="en-US" smtClean="0"/>
              <a:t>2018/11/12</a:t>
            </a:fld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3518520" y="6356350"/>
            <a:ext cx="2133600" cy="365125"/>
          </a:xfrm>
        </p:spPr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pPr algn="ctr"/>
            <a:fld id="{CA23F248-F353-4F36-A746-B1953A38AE2D}" type="slidenum">
              <a:rPr lang="ja-JP" altLang="en-US" smtClean="0"/>
              <a:pPr algn="ctr"/>
              <a:t>‹#›</a:t>
            </a:fld>
            <a:endParaRPr lang="ja-JP" altLang="en-US" dirty="0"/>
          </a:p>
        </p:txBody>
      </p:sp>
      <p:pic>
        <p:nvPicPr>
          <p:cNvPr id="2050" name="Picture 2" descr="E:\TDU logo\RegisteredTDU_logo_B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1183" y="6309320"/>
            <a:ext cx="1368152" cy="419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直線コネクタ 6"/>
          <p:cNvCxnSpPr/>
          <p:nvPr userDrawn="1"/>
        </p:nvCxnSpPr>
        <p:spPr>
          <a:xfrm>
            <a:off x="467544" y="1196752"/>
            <a:ext cx="8221791" cy="0"/>
          </a:xfrm>
          <a:prstGeom prst="line">
            <a:avLst/>
          </a:prstGeom>
          <a:ln w="508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2494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39CE0-7535-4E0E-AFE3-F465E7C7C0FF}" type="datetime1">
              <a:rPr kumimoji="1" lang="ja-JP" altLang="en-US" smtClean="0"/>
              <a:t>2018/11/12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8021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C9DD0-C75C-4A45-9030-13826D815CA0}" type="datetime1">
              <a:rPr kumimoji="1" lang="ja-JP" altLang="en-US" smtClean="0"/>
              <a:t>2018/11/12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9750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1C7AD-18BB-4F25-AC23-F39BF79F4D77}" type="datetime1">
              <a:rPr kumimoji="1" lang="ja-JP" altLang="en-US" smtClean="0"/>
              <a:t>2018/11/12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2597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EE08C-AC9E-42E7-9719-2A54CCDFBD7D}" type="datetime1">
              <a:rPr kumimoji="1" lang="ja-JP" altLang="en-US" smtClean="0"/>
              <a:t>2018/11/12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6860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73CA2-C66C-41D1-B499-CAA6DB7D7D3A}" type="datetime1">
              <a:rPr kumimoji="1" lang="ja-JP" altLang="en-US" smtClean="0"/>
              <a:t>2018/11/12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9137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D8235-0C14-4155-9991-B1E146E33912}" type="datetime1">
              <a:rPr kumimoji="1" lang="ja-JP" altLang="en-US" smtClean="0"/>
              <a:t>2018/11/12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2766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/>
              <a:t>アイコンをクリックして図を追加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1B658-7182-4FD9-A82F-002C38D9BA43}" type="datetime1">
              <a:rPr kumimoji="1" lang="ja-JP" altLang="en-US" smtClean="0"/>
              <a:t>2018/11/12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4733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BF07F-C525-453C-82CD-1DECD51CCA53}" type="datetime1">
              <a:rPr kumimoji="1" lang="ja-JP" altLang="en-US" smtClean="0"/>
              <a:t>2018/11/12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804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/>
              <a:t>LTI</a:t>
            </a:r>
            <a:r>
              <a:rPr lang="ja-JP" altLang="en-US" dirty="0"/>
              <a:t>に準拠したネットワーク学習システムの開発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/>
              <a:t>東京電機大学</a:t>
            </a:r>
            <a:endParaRPr kumimoji="1" lang="en-US" altLang="ja-JP" dirty="0"/>
          </a:p>
          <a:p>
            <a:r>
              <a:rPr lang="ja-JP" altLang="en-US" dirty="0"/>
              <a:t>菅原良太　沼田悠貴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920729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B6C5A1-AB0A-7D46-A467-CE0F041A8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発表の流れ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6B6CE0E-697B-AE44-8281-F8683222A9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kumimoji="1" lang="ja-JP" altLang="en-US"/>
              <a:t>シミュレータの進捗</a:t>
            </a:r>
            <a:endParaRPr kumimoji="1" lang="en-US" altLang="ja-JP" dirty="0"/>
          </a:p>
          <a:p>
            <a:pPr marL="514350" indent="-514350">
              <a:buFont typeface="+mj-lt"/>
              <a:buAutoNum type="arabicPeriod"/>
            </a:pP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r>
              <a:rPr kumimoji="1" lang="en-US" altLang="ja-JP" dirty="0"/>
              <a:t>LTI</a:t>
            </a:r>
            <a:r>
              <a:rPr kumimoji="1" lang="ja-JP" altLang="en-US"/>
              <a:t>の進捗</a:t>
            </a:r>
            <a:endParaRPr kumimoji="1" lang="en-US" altLang="ja-JP" dirty="0"/>
          </a:p>
          <a:p>
            <a:pPr marL="514350" indent="-514350">
              <a:buFont typeface="+mj-lt"/>
              <a:buAutoNum type="arabicPeriod"/>
            </a:pP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/>
              <a:t>課題</a:t>
            </a:r>
          </a:p>
          <a:p>
            <a:pPr marL="800100" lvl="2" indent="0">
              <a:buNone/>
            </a:pPr>
            <a:endParaRPr kumimoji="1"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8442028-99F6-694F-A4E6-EFFCE06FA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CA23F248-F353-4F36-A746-B1953A38AE2D}" type="slidenum">
              <a:rPr lang="ja-JP" altLang="en-US" smtClean="0"/>
              <a:pPr algn="ctr"/>
              <a:t>2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0706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0390084-DB05-E145-843F-D19D9808C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シミュレータの進捗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DA89499-75D2-8140-95C9-9B4B596E67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ja-JP" dirty="0"/>
          </a:p>
          <a:p>
            <a:r>
              <a:rPr kumimoji="1" lang="ja-JP" altLang="en-US"/>
              <a:t>画像を認識しての</a:t>
            </a:r>
            <a:r>
              <a:rPr kumimoji="1" lang="en-US" altLang="ja-JP" dirty="0"/>
              <a:t>LAN</a:t>
            </a:r>
            <a:r>
              <a:rPr kumimoji="1" lang="ja-JP" altLang="en-US"/>
              <a:t>モードの実装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/>
              <a:t>大まかな見た目の完成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/>
              <a:t>静的な独自の右クリック実装</a:t>
            </a:r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4D594B4-5873-BC49-B066-833660A8E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CA23F248-F353-4F36-A746-B1953A38AE2D}" type="slidenum">
              <a:rPr lang="ja-JP" altLang="en-US" smtClean="0"/>
              <a:pPr algn="ctr"/>
              <a:t>3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87640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3AE7BD-90DC-544B-8A08-307505ECB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見た目</a:t>
            </a:r>
          </a:p>
        </p:txBody>
      </p:sp>
      <p:pic>
        <p:nvPicPr>
          <p:cNvPr id="6" name="コンテンツ プレースホルダー 5">
            <a:extLst>
              <a:ext uri="{FF2B5EF4-FFF2-40B4-BE49-F238E27FC236}">
                <a16:creationId xmlns:a16="http://schemas.microsoft.com/office/drawing/2014/main" id="{5C49E655-B5CD-234A-8DE7-FECF0E82A6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068" y="1417638"/>
            <a:ext cx="6674503" cy="4525963"/>
          </a:xfr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D1A40CD-94CE-EA4D-9E10-FB2874BFC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CA23F248-F353-4F36-A746-B1953A38AE2D}" type="slidenum">
              <a:rPr lang="ja-JP" altLang="en-US" smtClean="0"/>
              <a:pPr algn="ctr"/>
              <a:t>4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76762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838C01-F12B-C44E-95A9-551F29DD0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右クリック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CF60434-FABB-9A4B-929C-9FF9564AD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CA23F248-F353-4F36-A746-B1953A38AE2D}" type="slidenum">
              <a:rPr lang="ja-JP" altLang="en-US" smtClean="0"/>
              <a:pPr algn="ctr"/>
              <a:t>5</a:t>
            </a:fld>
            <a:endParaRPr lang="ja-JP" altLang="en-US" dirty="0"/>
          </a:p>
        </p:txBody>
      </p:sp>
      <p:pic>
        <p:nvPicPr>
          <p:cNvPr id="11" name="コンテンツ プレースホルダー 10">
            <a:extLst>
              <a:ext uri="{FF2B5EF4-FFF2-40B4-BE49-F238E27FC236}">
                <a16:creationId xmlns:a16="http://schemas.microsoft.com/office/drawing/2014/main" id="{FCA110D9-3544-004E-9A31-BBD154CA5D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2060848"/>
            <a:ext cx="4241800" cy="2946400"/>
          </a:xfr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141CB763-38E8-3048-903A-A921DD2B814D}"/>
              </a:ext>
            </a:extLst>
          </p:cNvPr>
          <p:cNvSpPr txBox="1"/>
          <p:nvPr/>
        </p:nvSpPr>
        <p:spPr>
          <a:xfrm>
            <a:off x="5148064" y="2414588"/>
            <a:ext cx="374441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2400"/>
              <a:t>先代</a:t>
            </a:r>
            <a:endParaRPr kumimoji="1" lang="en-US" altLang="ja-JP" sz="2400" dirty="0"/>
          </a:p>
          <a:p>
            <a:pPr lvl="1"/>
            <a:r>
              <a:rPr lang="en-US" altLang="ja-JP" sz="2400" dirty="0"/>
              <a:t>-jQuery</a:t>
            </a:r>
            <a:r>
              <a:rPr lang="ja-JP" altLang="en-US" sz="2400"/>
              <a:t>で追加</a:t>
            </a:r>
            <a:endParaRPr lang="en-US" altLang="ja-JP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ja-JP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2400"/>
              <a:t>当代</a:t>
            </a:r>
            <a:endParaRPr kumimoji="1" lang="en-US" altLang="ja-JP" sz="2400" dirty="0"/>
          </a:p>
          <a:p>
            <a:pPr lvl="1"/>
            <a:r>
              <a:rPr lang="en-US" altLang="ja-JP" sz="2400" dirty="0"/>
              <a:t>-HTML</a:t>
            </a:r>
            <a:r>
              <a:rPr lang="ja-JP" altLang="en-US" sz="2400"/>
              <a:t>で用意</a:t>
            </a:r>
            <a:endParaRPr kumimoji="1" lang="en-US" altLang="ja-JP" sz="2400" dirty="0"/>
          </a:p>
          <a:p>
            <a:pPr lvl="1"/>
            <a:r>
              <a:rPr lang="en-US" altLang="ja-JP" sz="2400" dirty="0"/>
              <a:t>-jQuery</a:t>
            </a:r>
            <a:r>
              <a:rPr lang="ja-JP" altLang="en-US" sz="2400"/>
              <a:t>で呼び出し</a:t>
            </a:r>
            <a:endParaRPr kumimoji="1" lang="en-US" altLang="ja-JP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kumimoji="1"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1028603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2FAA656-4635-B641-A8DD-FC178F158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課題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70D48BF-27B1-7C43-A652-A38F2AFAA9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/>
              <a:t>netJson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/>
              <a:t>画像と</a:t>
            </a:r>
            <a:r>
              <a:rPr kumimoji="1" lang="en-US" altLang="ja-JP" dirty="0"/>
              <a:t>LAN</a:t>
            </a:r>
            <a:r>
              <a:rPr kumimoji="1" lang="ja-JP" altLang="en-US"/>
              <a:t>の関連付け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538BCC0-A07B-094F-A581-DB4549FDC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CA23F248-F353-4F36-A746-B1953A38AE2D}" type="slidenum">
              <a:rPr lang="ja-JP" altLang="en-US" smtClean="0"/>
              <a:pPr algn="ctr"/>
              <a:t>6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0547771"/>
      </p:ext>
    </p:extLst>
  </p:cSld>
  <p:clrMapOvr>
    <a:masterClrMapping/>
  </p:clrMapOvr>
</p:sld>
</file>

<file path=ppt/theme/theme1.xml><?xml version="1.0" encoding="utf-8"?>
<a:theme xmlns:a="http://schemas.openxmlformats.org/drawingml/2006/main" name="TDU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TDU</Template>
  <TotalTime>3360</TotalTime>
  <Words>96</Words>
  <Application>Microsoft Macintosh PowerPoint</Application>
  <PresentationFormat>画面に合わせる (4:3)</PresentationFormat>
  <Paragraphs>37</Paragraphs>
  <Slides>6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1" baseType="lpstr">
      <vt:lpstr>ＭＳ Ｐゴシック</vt:lpstr>
      <vt:lpstr>メイリオ</vt:lpstr>
      <vt:lpstr>Arial</vt:lpstr>
      <vt:lpstr>Calibri</vt:lpstr>
      <vt:lpstr>TDU</vt:lpstr>
      <vt:lpstr>LTIに準拠したネットワーク学習システムの開発</vt:lpstr>
      <vt:lpstr>発表の流れ</vt:lpstr>
      <vt:lpstr>シミュレータの進捗</vt:lpstr>
      <vt:lpstr>見た目</vt:lpstr>
      <vt:lpstr>右クリック</vt:lpstr>
      <vt:lpstr>課題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DNSの負荷分散とキャッシュの有効性に関する予備的検討</dc:title>
  <dc:creator>服部敦</dc:creator>
  <cp:lastModifiedBy>沼田悠貴</cp:lastModifiedBy>
  <cp:revision>130</cp:revision>
  <dcterms:created xsi:type="dcterms:W3CDTF">2014-06-12T11:51:00Z</dcterms:created>
  <dcterms:modified xsi:type="dcterms:W3CDTF">2018-11-12T03:09:29Z</dcterms:modified>
</cp:coreProperties>
</file>