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6"/>
    <p:restoredTop sz="94643"/>
  </p:normalViewPr>
  <p:slideViewPr>
    <p:cSldViewPr>
      <p:cViewPr varScale="1">
        <p:scale>
          <a:sx n="90" d="100"/>
          <a:sy n="90" d="100"/>
        </p:scale>
        <p:origin x="14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LTI</a:t>
            </a:r>
            <a:r>
              <a:rPr kumimoji="1" lang="ja-JP" altLang="en-US" dirty="0" smtClean="0"/>
              <a:t>の進捗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チュートリアルで詰まっているところまで再現した。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13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原因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ja-JP" dirty="0"/>
              <a:t>401 </a:t>
            </a:r>
            <a:r>
              <a:rPr lang="en-US" altLang="ja-JP" dirty="0" smtClean="0"/>
              <a:t>Unauthorized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 smtClean="0"/>
              <a:t>Invalid </a:t>
            </a:r>
            <a:r>
              <a:rPr lang="en-US" altLang="ja-JP" dirty="0"/>
              <a:t>authorization </a:t>
            </a:r>
            <a:r>
              <a:rPr lang="en-US" altLang="ja-JP" dirty="0" smtClean="0"/>
              <a:t>header</a:t>
            </a:r>
            <a:r>
              <a:rPr lang="ja-JP" altLang="en-US" dirty="0" smtClean="0"/>
              <a:t>を吐かれた</a:t>
            </a:r>
            <a:endParaRPr lang="en-US" altLang="ja-JP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 smtClean="0"/>
              <a:t>-</a:t>
            </a:r>
            <a:r>
              <a:rPr lang="ja-JP" altLang="en-US" dirty="0" smtClean="0"/>
              <a:t>考えられる原因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-</a:t>
            </a:r>
            <a:r>
              <a:rPr lang="en-US" altLang="ja-JP" dirty="0" err="1" smtClean="0"/>
              <a:t>oauth_signature</a:t>
            </a:r>
            <a:r>
              <a:rPr lang="ja-JP" altLang="en-US" dirty="0" smtClean="0"/>
              <a:t>が合っていない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-timestamp</a:t>
            </a:r>
            <a:r>
              <a:rPr lang="ja-JP" altLang="en-US" dirty="0" smtClean="0"/>
              <a:t>がずれている</a:t>
            </a:r>
            <a:endParaRPr lang="en-US" altLang="ja-JP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943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moodle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再インストールを行なった。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-DB</a:t>
            </a:r>
            <a:r>
              <a:rPr lang="ja-JP" altLang="en-US" dirty="0" smtClean="0"/>
              <a:t>関係のエラーが吐かれたところで一旦やめた。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20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エラーを治す</a:t>
            </a:r>
            <a:endParaRPr kumimoji="1" lang="en-US" altLang="ja-JP" dirty="0" smtClean="0"/>
          </a:p>
          <a:p>
            <a:r>
              <a:rPr lang="en-US" altLang="ja-JP" dirty="0" smtClean="0"/>
              <a:t>Moodle</a:t>
            </a:r>
            <a:r>
              <a:rPr lang="ja-JP" altLang="en-US" dirty="0" smtClean="0"/>
              <a:t>を入れ直す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7139937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3350</TotalTime>
  <Words>54</Words>
  <Application>Microsoft Macintosh PowerPoint</Application>
  <PresentationFormat>画面に合わせる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Calibri</vt:lpstr>
      <vt:lpstr>ＭＳ Ｐゴシック</vt:lpstr>
      <vt:lpstr>メイリオ</vt:lpstr>
      <vt:lpstr>Arial</vt:lpstr>
      <vt:lpstr>TDU</vt:lpstr>
      <vt:lpstr>LTIに準拠したネットワーク学習システムの開発</vt:lpstr>
      <vt:lpstr>LTIの進捗</vt:lpstr>
      <vt:lpstr>原因</vt:lpstr>
      <vt:lpstr>moodle</vt:lpstr>
      <vt:lpstr>課題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菅原良太</cp:lastModifiedBy>
  <cp:revision>128</cp:revision>
  <dcterms:created xsi:type="dcterms:W3CDTF">2014-06-12T11:51:00Z</dcterms:created>
  <dcterms:modified xsi:type="dcterms:W3CDTF">2018-11-25T18:11:51Z</dcterms:modified>
</cp:coreProperties>
</file>