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37" r:id="rId4"/>
    <p:sldId id="350" r:id="rId5"/>
    <p:sldId id="366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LTI</a:t>
            </a:r>
            <a:r>
              <a:rPr lang="ja-JP" altLang="en-US" dirty="0" smtClean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東京電機大学</a:t>
            </a:r>
            <a:endParaRPr kumimoji="1" lang="en-US" altLang="ja-JP" dirty="0" smtClean="0"/>
          </a:p>
          <a:p>
            <a:r>
              <a:rPr lang="ja-JP" altLang="en-US" dirty="0" smtClean="0"/>
              <a:t>菅原良太　沼田悠貴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研究背景・</a:t>
            </a:r>
            <a:r>
              <a:rPr lang="ja-JP" altLang="en-US" dirty="0" smtClean="0"/>
              <a:t>目的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LTI</a:t>
            </a:r>
            <a:r>
              <a:rPr lang="ja-JP" altLang="en-US" dirty="0" smtClean="0"/>
              <a:t>とは何か？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LTI</a:t>
            </a:r>
            <a:r>
              <a:rPr lang="ja-JP" altLang="en-US" dirty="0" smtClean="0"/>
              <a:t>に準拠することの利点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手法、技術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まとめ</a:t>
            </a:r>
            <a:r>
              <a:rPr lang="ja-JP" altLang="en-US" dirty="0" smtClean="0"/>
              <a:t>と今後の課題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6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ja-JP" altLang="en-US" dirty="0" smtClean="0"/>
              <a:t>インターネットが普及し、当たり前になった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情報技術者としてネットワーク技術の取得は必要不可欠なものへ</a:t>
            </a:r>
            <a:endParaRPr lang="en-US" altLang="ja-JP" sz="2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2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とは何か？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ja-JP" dirty="0" smtClean="0"/>
              <a:t>Learning Tools Interoperability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IMS Global</a:t>
            </a:r>
            <a:r>
              <a:rPr lang="ja-JP" altLang="en-US" dirty="0" smtClean="0"/>
              <a:t>が策定した、</a:t>
            </a:r>
            <a:r>
              <a:rPr lang="en-US" altLang="ja-JP" dirty="0" smtClean="0"/>
              <a:t>LMS</a:t>
            </a:r>
            <a:r>
              <a:rPr lang="ja-JP" altLang="en-US" dirty="0" smtClean="0"/>
              <a:t>と外部ツールを連携させるための標準規格である。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err="1" smtClean="0"/>
              <a:t>Moodle,Canvas,Sakai</a:t>
            </a:r>
            <a:r>
              <a:rPr lang="ja-JP" altLang="en-US" dirty="0" smtClean="0"/>
              <a:t>など多くの</a:t>
            </a:r>
            <a:r>
              <a:rPr lang="en-US" altLang="ja-JP" dirty="0" smtClean="0"/>
              <a:t>LMS</a:t>
            </a:r>
            <a:r>
              <a:rPr lang="ja-JP" altLang="en-US" dirty="0" smtClean="0"/>
              <a:t>に対応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56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に準拠することの利点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LMS</a:t>
            </a:r>
            <a:r>
              <a:rPr lang="ja-JP" altLang="en-US" dirty="0" smtClean="0"/>
              <a:t>ごとに開発する必要がない</a:t>
            </a:r>
            <a:endParaRPr lang="en-US" altLang="ja-JP" dirty="0" smtClean="0"/>
          </a:p>
          <a:p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とは別のサーバーで稼働するため</a:t>
            </a:r>
            <a:r>
              <a:rPr lang="ja-JP" altLang="en-US" dirty="0" smtClean="0"/>
              <a:t>、保守運用がしやすい。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1971</TotalTime>
  <Words>98</Words>
  <Application>Microsoft Macintosh PowerPoint</Application>
  <PresentationFormat>画面に合わせる (4:3)</PresentationFormat>
  <Paragraphs>21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ＭＳ Ｐゴシック</vt:lpstr>
      <vt:lpstr>Arial</vt:lpstr>
      <vt:lpstr>TDU</vt:lpstr>
      <vt:lpstr>LTIに準拠したネットワーク学習システムの開発</vt:lpstr>
      <vt:lpstr>本日の流れ</vt:lpstr>
      <vt:lpstr>研究背景</vt:lpstr>
      <vt:lpstr>LTIとは何か？</vt:lpstr>
      <vt:lpstr>LTIに準拠することの利点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107</cp:revision>
  <dcterms:created xsi:type="dcterms:W3CDTF">2014-06-12T11:51:00Z</dcterms:created>
  <dcterms:modified xsi:type="dcterms:W3CDTF">2018-08-31T08:13:34Z</dcterms:modified>
</cp:coreProperties>
</file>