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9"/>
            <p14:sldId id="257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jQuery.Contextmenu.js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jcanvas.js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animateClick.js</a:t>
            </a:r>
            <a:r>
              <a:rPr kumimoji="1" lang="en-US" altLang="ja-JP" dirty="0"/>
              <a:t> canvas-</a:t>
            </a:r>
            <a:r>
              <a:rPr kumimoji="1" lang="en-US" altLang="ja-JP" dirty="0" err="1"/>
              <a:t>arrow.js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38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5D8077F-EA2B-DF41-AE25-7F2DEA58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BEA0572-412C-5C4E-A9AD-0906DB33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/>
              <a:t>課題</a:t>
            </a: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シミュレータについて</a:t>
            </a: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部分</a:t>
            </a: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C61CA0C6-2B31-F54E-B347-538521F8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01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7FAFFD0-F339-FF4B-AE47-9E2A2388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A16E817-6658-B245-9664-B68665EB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ネットワークシミュレータの中身</a:t>
            </a:r>
            <a:endParaRPr kumimoji="1" lang="en-US" altLang="ja-JP" dirty="0"/>
          </a:p>
          <a:p>
            <a:pPr lvl="1"/>
            <a:r>
              <a:rPr lang="en-US" altLang="ja-JP" dirty="0"/>
              <a:t>Ruby on Rails</a:t>
            </a:r>
            <a:r>
              <a:rPr lang="ja-JP" altLang="en-US"/>
              <a:t>と</a:t>
            </a:r>
            <a:r>
              <a:rPr lang="en-US" altLang="ja-JP" dirty="0" err="1"/>
              <a:t>NetJSON</a:t>
            </a:r>
            <a:r>
              <a:rPr lang="ja-JP" altLang="en-US"/>
              <a:t>を用いて</a:t>
            </a:r>
            <a:r>
              <a:rPr lang="en-US" altLang="ja-JP" dirty="0"/>
              <a:t> </a:t>
            </a:r>
            <a:r>
              <a:rPr lang="ja-JP" altLang="en-US"/>
              <a:t>魚本、大須賀、中村</a:t>
            </a:r>
            <a:r>
              <a:rPr lang="en-US" altLang="ja-JP" dirty="0"/>
              <a:t>(2018)</a:t>
            </a:r>
            <a:r>
              <a:rPr lang="ja-JP" altLang="en-US"/>
              <a:t>らの再現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/>
              <a:t>LTI</a:t>
            </a:r>
            <a:r>
              <a:rPr lang="ja-JP" altLang="en-US"/>
              <a:t>に準拠する部分</a:t>
            </a:r>
            <a:endParaRPr lang="en-US" altLang="ja-JP" dirty="0"/>
          </a:p>
          <a:p>
            <a:pPr lvl="1"/>
            <a:r>
              <a:rPr lang="en-US" altLang="ja-JP" dirty="0"/>
              <a:t>LMS</a:t>
            </a:r>
            <a:r>
              <a:rPr lang="ja-JP" altLang="en-US"/>
              <a:t>とシミュレータをつなぎ、データの受け渡しなどをする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8D1BCB68-2D5E-7245-B2DE-27C7F9E4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7D8462C0-2813-BE46-A22C-1920F4D89C39}"/>
              </a:ext>
            </a:extLst>
          </p:cNvPr>
          <p:cNvSpPr txBox="1"/>
          <p:nvPr/>
        </p:nvSpPr>
        <p:spPr>
          <a:xfrm>
            <a:off x="1643063" y="4257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3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008AB11-E6F1-3648-999A-A0D52BDF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D70AAB0-179D-BD4D-8F92-F4D8688F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見た目の実装</a:t>
            </a:r>
            <a:endParaRPr kumimoji="1" lang="en-US" altLang="ja-JP" dirty="0"/>
          </a:p>
          <a:p>
            <a:pPr lvl="1"/>
            <a:r>
              <a:rPr lang="en-US" altLang="ja-JP" dirty="0"/>
              <a:t>jQuery</a:t>
            </a:r>
            <a:r>
              <a:rPr lang="ja-JP" altLang="en-US"/>
              <a:t>を</a:t>
            </a:r>
            <a:r>
              <a:rPr lang="en-US" altLang="ja-JP" dirty="0"/>
              <a:t>Rails</a:t>
            </a:r>
            <a:r>
              <a:rPr lang="ja-JP" altLang="en-US"/>
              <a:t>に導入し、</a:t>
            </a:r>
            <a:r>
              <a:rPr lang="en-US" altLang="ja-JP" dirty="0"/>
              <a:t>Web</a:t>
            </a:r>
            <a:r>
              <a:rPr lang="ja-JP" altLang="en-US"/>
              <a:t>ページの動的な変化を実装</a:t>
            </a:r>
            <a:endParaRPr lang="en-US" altLang="ja-JP" dirty="0"/>
          </a:p>
          <a:p>
            <a:pPr lvl="1"/>
            <a:r>
              <a:rPr lang="en-US" altLang="ja-JP" dirty="0"/>
              <a:t> jQuery</a:t>
            </a:r>
            <a:r>
              <a:rPr lang="ja-JP" altLang="en-US"/>
              <a:t>のプラグインの導入を試みるも</a:t>
            </a:r>
            <a:r>
              <a:rPr lang="en-US" altLang="ja-JP" dirty="0"/>
              <a:t>Rails</a:t>
            </a:r>
            <a:r>
              <a:rPr lang="ja-JP" altLang="en-US"/>
              <a:t>への理解が足りずに未実装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162164CB-CE97-F748-B4ED-8E8A63E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206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OAuth1.0</a:t>
            </a:r>
            <a:r>
              <a:rPr lang="ja-JP" altLang="en-US" dirty="0"/>
              <a:t>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Oauth</a:t>
            </a:r>
            <a:r>
              <a:rPr lang="en-US" altLang="ja-JP" dirty="0"/>
              <a:t> Provider</a:t>
            </a:r>
            <a:r>
              <a:rPr lang="ja-JP" altLang="en-US" dirty="0"/>
              <a:t>としての環境構築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ー署名の作成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40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OAuth1.0</a:t>
            </a:r>
            <a:r>
              <a:rPr lang="ja-JP" altLang="en-US" dirty="0"/>
              <a:t>の署名作成方法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dirty="0"/>
              <a:t>STEP1 </a:t>
            </a:r>
            <a:r>
              <a:rPr lang="ja-JP" altLang="en-US" dirty="0"/>
              <a:t>「キー」を作成する。</a:t>
            </a:r>
            <a:endParaRPr lang="en-US" altLang="ja-JP" dirty="0"/>
          </a:p>
          <a:p>
            <a:r>
              <a:rPr lang="en-US" altLang="ja-JP" dirty="0"/>
              <a:t>STEP2 </a:t>
            </a:r>
            <a:r>
              <a:rPr lang="ja-JP" altLang="en-US" dirty="0"/>
              <a:t>「データ」を作成する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0"/>
            <a:r>
              <a:rPr lang="en-US" altLang="ja-JP" dirty="0"/>
              <a:t>STEP3 </a:t>
            </a:r>
            <a:r>
              <a:rPr lang="ja-JP" altLang="en-US" dirty="0"/>
              <a:t>作った「キー」と「データ」を、</a:t>
            </a:r>
            <a:r>
              <a:rPr lang="en-US" altLang="ja-JP" dirty="0"/>
              <a:t>HMAC-SHA1</a:t>
            </a:r>
            <a:r>
              <a:rPr lang="ja-JP" altLang="en-US" dirty="0"/>
              <a:t>という変換方法で署名に変換する。</a:t>
            </a:r>
            <a:endParaRPr lang="en-US" altLang="ja-JP" dirty="0"/>
          </a:p>
          <a:p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1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 </a:t>
            </a:r>
            <a:r>
              <a:rPr lang="ja-JP" altLang="en-US" dirty="0"/>
              <a:t>「キー」の作成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「キー」作成するためには、「</a:t>
            </a:r>
            <a:r>
              <a:rPr lang="en-US" altLang="ja-JP" dirty="0" err="1"/>
              <a:t>oauth_consumer_secret</a:t>
            </a:r>
            <a:r>
              <a:rPr lang="ja-JP" altLang="en-US" dirty="0"/>
              <a:t>」と「</a:t>
            </a:r>
            <a:r>
              <a:rPr lang="en-US" altLang="ja-JP" dirty="0" err="1"/>
              <a:t>oauth_token_secret</a:t>
            </a:r>
            <a:r>
              <a:rPr lang="ja-JP" altLang="en-US" dirty="0"/>
              <a:t>」の値を</a:t>
            </a:r>
            <a:r>
              <a:rPr lang="en-US" altLang="ja-JP" dirty="0"/>
              <a:t>URL</a:t>
            </a:r>
            <a:r>
              <a:rPr lang="ja-JP" altLang="en-US" dirty="0"/>
              <a:t>エンコードし、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0682003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3512</TotalTime>
  <Words>192</Words>
  <Application>Microsoft Macintosh PowerPoint</Application>
  <PresentationFormat>画面に合わせる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Calibri</vt:lpstr>
      <vt:lpstr>ＭＳ Ｐゴシック</vt:lpstr>
      <vt:lpstr>Arial</vt:lpstr>
      <vt:lpstr>TDU</vt:lpstr>
      <vt:lpstr>LTIに準拠したネットワーク学習システムの開発</vt:lpstr>
      <vt:lpstr>発表の流れ</vt:lpstr>
      <vt:lpstr>課題</vt:lpstr>
      <vt:lpstr>シミュレータ</vt:lpstr>
      <vt:lpstr>OAuth1.0の実装</vt:lpstr>
      <vt:lpstr>OAuth1.0の署名作成方法</vt:lpstr>
      <vt:lpstr>STEP1 「キー」の作成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128</cp:revision>
  <dcterms:created xsi:type="dcterms:W3CDTF">2014-06-12T11:51:00Z</dcterms:created>
  <dcterms:modified xsi:type="dcterms:W3CDTF">2018-09-21T03:31:06Z</dcterms:modified>
</cp:coreProperties>
</file>