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6C5A1-AB0A-7D46-A467-CE0F041A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6CE0E-697B-AE44-8281-F868322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  <a:p>
            <a:pPr marL="800100" lvl="2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42028-99F6-694F-A4E6-EFFCE06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90084-DB05-E145-843F-D19D980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9499-75D2-8140-95C9-9B4B596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画像を認識しての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大まかな見た目の完成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静的な独自の右クリック実装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594B4-5873-BC49-B066-833660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6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AE7BD-90DC-544B-8A08-307505EC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C49E655-B5CD-234A-8DE7-FECF0E82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68" y="1417638"/>
            <a:ext cx="6674503" cy="45259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A40CD-94CE-EA4D-9E10-FB2874BF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7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38C01-F12B-C44E-95A9-551F29D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60434-FABB-9A4B-929C-9FF9564A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FCA110D9-3544-004E-9A31-BBD154CA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241800" cy="2946400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1CB763-38E8-3048-903A-A921DD2B814D}"/>
              </a:ext>
            </a:extLst>
          </p:cNvPr>
          <p:cNvSpPr txBox="1"/>
          <p:nvPr/>
        </p:nvSpPr>
        <p:spPr>
          <a:xfrm>
            <a:off x="5148064" y="241458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先代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で追加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当代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-HTML</a:t>
            </a:r>
            <a:r>
              <a:rPr lang="ja-JP" altLang="en-US" sz="2400"/>
              <a:t>で用意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で呼び出し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286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Canvas</a:t>
            </a:r>
            <a:r>
              <a:rPr kumimoji="1" lang="ja-JP" altLang="en-US" dirty="0"/>
              <a:t>でシュミレーターが動作することを確認した。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Moodle</a:t>
            </a:r>
            <a:r>
              <a:rPr lang="ja-JP" altLang="en-US" dirty="0"/>
              <a:t>でも確認しようとしたが、</a:t>
            </a:r>
            <a:r>
              <a:rPr lang="en-US" altLang="ja-JP" dirty="0" err="1"/>
              <a:t>moodle</a:t>
            </a:r>
            <a:r>
              <a:rPr lang="ja-JP" altLang="en-US" dirty="0"/>
              <a:t>は</a:t>
            </a:r>
            <a:r>
              <a:rPr lang="en-US" altLang="ja-JP" dirty="0"/>
              <a:t>DB</a:t>
            </a:r>
            <a:r>
              <a:rPr lang="ja-JP" altLang="en-US" dirty="0"/>
              <a:t>のエラーで起動できなかった。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LTI tutorial</a:t>
            </a:r>
            <a:r>
              <a:rPr kumimoji="1" lang="ja-JP" altLang="en-US" dirty="0"/>
              <a:t>が最後の</a:t>
            </a:r>
            <a:r>
              <a:rPr kumimoji="1" lang="en-US" altLang="ja-JP" dirty="0"/>
              <a:t>step</a:t>
            </a:r>
            <a:r>
              <a:rPr kumimoji="1" lang="ja-JP" altLang="en-US" dirty="0"/>
              <a:t>に差し掛かった。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Canvas</a:t>
            </a:r>
            <a:r>
              <a:rPr kumimoji="1" lang="ja-JP" altLang="en-US" dirty="0"/>
              <a:t>での起動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77699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902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tutorial</a:t>
            </a:r>
            <a:r>
              <a:rPr kumimoji="1" lang="ja-JP" altLang="en-US" dirty="0"/>
              <a:t>最終章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成績やテストの点数などの受け渡しについてやっている。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受け渡しの際</a:t>
            </a:r>
            <a:r>
              <a:rPr lang="ja-JP" altLang="en-US" dirty="0"/>
              <a:t>、</a:t>
            </a:r>
            <a:r>
              <a:rPr lang="en-US" altLang="ja-JP" dirty="0"/>
              <a:t>post</a:t>
            </a:r>
            <a:r>
              <a:rPr lang="ja-JP" altLang="en-US" dirty="0"/>
              <a:t>リクエストで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/>
              <a:t>xml</a:t>
            </a:r>
            <a:r>
              <a:rPr lang="ja-JP" altLang="en-US" dirty="0"/>
              <a:t>を埋め込むという形で渡す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0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A656-4635-B641-A8DD-FC178F1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D48BF-27B1-7C43-A652-A38F2AFA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画像と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の関連付け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LTI tutorial</a:t>
            </a:r>
            <a:r>
              <a:rPr lang="ja-JP" altLang="en-US" dirty="0"/>
              <a:t>の完遂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Moodle</a:t>
            </a:r>
            <a:r>
              <a:rPr lang="ja-JP" altLang="en-US" dirty="0"/>
              <a:t>の起動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8BCC0-A07B-094F-A581-DB4549FD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3394</TotalTime>
  <Words>164</Words>
  <Application>Microsoft Macintosh PowerPoint</Application>
  <PresentationFormat>画面に合わせる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見た目</vt:lpstr>
      <vt:lpstr>右クリック</vt:lpstr>
      <vt:lpstr>LTIの進捗</vt:lpstr>
      <vt:lpstr>Canvasでの起動</vt:lpstr>
      <vt:lpstr>tutorial最終章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133</cp:revision>
  <dcterms:created xsi:type="dcterms:W3CDTF">2014-06-12T11:51:00Z</dcterms:created>
  <dcterms:modified xsi:type="dcterms:W3CDTF">2018-11-12T03:14:57Z</dcterms:modified>
</cp:coreProperties>
</file>