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画像と</a:t>
            </a:r>
            <a:r>
              <a:rPr kumimoji="1" lang="en-US" altLang="ja-JP" dirty="0"/>
              <a:t>LAN</a:t>
            </a:r>
            <a:r>
              <a:rPr kumimoji="1" lang="ja-JP" altLang="en-US"/>
              <a:t>の関連付け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3339</TotalTime>
  <Words>78</Words>
  <Application>Microsoft Macintosh PowerPoint</Application>
  <PresentationFormat>画面に合わせる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129</cp:revision>
  <dcterms:created xsi:type="dcterms:W3CDTF">2014-06-12T11:51:00Z</dcterms:created>
  <dcterms:modified xsi:type="dcterms:W3CDTF">2018-11-11T17:36:53Z</dcterms:modified>
</cp:coreProperties>
</file>