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6C5A1-AB0A-7D46-A467-CE0F041A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B6CE0E-697B-AE44-8281-F8683222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442028-99F6-694F-A4E6-EFFCE06F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70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90084-DB05-E145-843F-D19D9808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89499-75D2-8140-95C9-9B4B596E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D594B4-5873-BC49-B066-833660A8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76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AA656-4635-B641-A8DD-FC178F15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0D48BF-27B1-7C43-A652-A38F2AFA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38BCC0-A07B-094F-A581-DB4549FD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547771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3311</TotalTime>
  <Words>25</Words>
  <Application>Microsoft Macintosh PowerPoint</Application>
  <PresentationFormat>画面に合わせる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メイリオ</vt:lpstr>
      <vt:lpstr>Arial</vt:lpstr>
      <vt:lpstr>Calibri</vt:lpstr>
      <vt:lpstr>TDU</vt:lpstr>
      <vt:lpstr>LTIに準拠したネットワーク学習システムの開発</vt:lpstr>
      <vt:lpstr>発表の流れ</vt:lpstr>
      <vt:lpstr>シミュレータの進捗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127</cp:revision>
  <dcterms:created xsi:type="dcterms:W3CDTF">2014-06-12T11:51:00Z</dcterms:created>
  <dcterms:modified xsi:type="dcterms:W3CDTF">2018-11-06T14:54:29Z</dcterms:modified>
</cp:coreProperties>
</file>