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07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48189-D5B6-6542-B441-E4DDE08F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0C133E-ADC0-0C4B-8EF4-4D652FC0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9525F1-B3DD-F241-80A0-B84BEF60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661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4D971-FE6C-9B4B-B493-A91ACF0A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01196-5F26-3C4A-8F4B-573EFAE3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/>
              <a:t>不可視の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やルータがないことの確認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右クリックを独自のものに変更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ファイルを分割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CFE4E8-1DD5-7344-8064-33E9165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609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99FCB-AC3F-894B-8CC6-E09841A6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右クリックに関して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EB20B4-69D1-F44A-839A-4857EDC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3F6E09B-C5A7-D74F-A70A-8F5C1967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52936"/>
            <a:ext cx="2946400" cy="1536700"/>
          </a:xfrm>
          <a:ln>
            <a:solidFill>
              <a:schemeClr val="tx1"/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29BF604-AB21-D441-8D0F-C79ED4078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87786"/>
            <a:ext cx="2184400" cy="2667000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A1D3BA8D-5053-0F40-ADA1-DD1E3EEC1D4D}"/>
              </a:ext>
            </a:extLst>
          </p:cNvPr>
          <p:cNvSpPr/>
          <p:nvPr/>
        </p:nvSpPr>
        <p:spPr>
          <a:xfrm rot="16200000">
            <a:off x="3806469" y="2981173"/>
            <a:ext cx="722634" cy="12802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7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37F30-41FA-3B49-BCCB-58CE879C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ファイルを分割した際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89B57-F74D-7A48-8EFB-B088940D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ファイルの名前を変更すると</a:t>
            </a:r>
            <a:r>
              <a:rPr kumimoji="1" lang="en-US" altLang="ja-JP" dirty="0"/>
              <a:t>jQuery</a:t>
            </a:r>
            <a:r>
              <a:rPr kumimoji="1" lang="ja-JP" altLang="en-US"/>
              <a:t>が読み込めない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jQuery</a:t>
            </a:r>
            <a:r>
              <a:rPr kumimoji="1" lang="ja-JP" altLang="en-US"/>
              <a:t>より前にファイルが参照されていた</a:t>
            </a:r>
            <a:endParaRPr kumimoji="1" lang="en-US" altLang="ja-JP" dirty="0"/>
          </a:p>
          <a:p>
            <a:pPr lvl="1"/>
            <a:r>
              <a:rPr lang="ja-JP" altLang="en-US"/>
              <a:t>アセットパイプラインが関係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046AB-ACBE-F54C-937E-0F5EADA2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EDD09619-AE7B-7A49-A5C2-6DA745A24BE4}"/>
              </a:ext>
            </a:extLst>
          </p:cNvPr>
          <p:cNvSpPr/>
          <p:nvPr/>
        </p:nvSpPr>
        <p:spPr>
          <a:xfrm>
            <a:off x="4067944" y="3068960"/>
            <a:ext cx="720080" cy="10081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77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DEF57-DB5B-0B41-8FA1-3A80B76D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アセットパイプラインとは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4AE959-3B5C-DE4A-9E39-FB863C7B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Js</a:t>
            </a:r>
            <a:r>
              <a:rPr kumimoji="1" lang="ja-JP" altLang="en-US"/>
              <a:t>ファイルや</a:t>
            </a:r>
            <a:r>
              <a:rPr kumimoji="1" lang="en-US" altLang="ja-JP" dirty="0" err="1"/>
              <a:t>css</a:t>
            </a:r>
            <a:r>
              <a:rPr kumimoji="1" lang="ja-JP" altLang="en-US"/>
              <a:t>ファイルを一つにまとめる</a:t>
            </a:r>
            <a:endParaRPr kumimoji="1" lang="en-US" altLang="ja-JP" dirty="0"/>
          </a:p>
          <a:p>
            <a:r>
              <a:rPr lang="ja-JP" altLang="en-US"/>
              <a:t>プラグインのコメントや空白を削除</a:t>
            </a:r>
            <a:endParaRPr lang="en-US" altLang="ja-JP" dirty="0"/>
          </a:p>
          <a:p>
            <a:pPr lvl="1"/>
            <a:r>
              <a:rPr lang="ja-JP" altLang="en-US"/>
              <a:t>処理の高速化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デフォルトでは辞書順に読み込まれる</a:t>
            </a:r>
            <a:endParaRPr lang="en-US" altLang="ja-JP" dirty="0"/>
          </a:p>
          <a:p>
            <a:pPr lvl="1"/>
            <a:r>
              <a:rPr lang="ja-JP" altLang="en-US"/>
              <a:t>マニフェストに読み込み順を記述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57A72-8C84-C047-8FB7-CCE6A52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08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D0F02-6893-5C40-960B-6F9A1D1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975DF-E93F-6842-B158-15EA8B10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PC</a:t>
            </a:r>
            <a:r>
              <a:rPr lang="ja-JP" altLang="en-US"/>
              <a:t>やルータを自由に線でつなぐ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6EE1D2-DEED-EC4C-82FF-D0C0D0A2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153303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4933</TotalTime>
  <Words>133</Words>
  <Application>Microsoft Macintosh PowerPoint</Application>
  <PresentationFormat>画面に合わせる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右クリックに関して</vt:lpstr>
      <vt:lpstr>ファイルを分割した際</vt:lpstr>
      <vt:lpstr>アセットパイプラインとは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136</cp:revision>
  <dcterms:created xsi:type="dcterms:W3CDTF">2014-06-12T11:51:00Z</dcterms:created>
  <dcterms:modified xsi:type="dcterms:W3CDTF">2018-10-21T17:57:45Z</dcterms:modified>
</cp:coreProperties>
</file>