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58" r:id="rId9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F16C0970-AE49-C14F-B39C-514FC6A8B575}">
          <p14:sldIdLst>
            <p14:sldId id="256"/>
            <p14:sldId id="257"/>
            <p14:sldId id="259"/>
            <p14:sldId id="260"/>
            <p14:sldId id="261"/>
            <p14:sldId id="262"/>
            <p14:sldId id="263"/>
            <p14:sldId id="25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56"/>
    <p:restoredTop sz="94643"/>
  </p:normalViewPr>
  <p:slideViewPr>
    <p:cSldViewPr>
      <p:cViewPr varScale="1">
        <p:scale>
          <a:sx n="90" d="100"/>
          <a:sy n="90" d="100"/>
        </p:scale>
        <p:origin x="1480" y="2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2" d="100"/>
          <a:sy n="72" d="100"/>
        </p:scale>
        <p:origin x="3576" y="2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3DD6A6-FCD2-4EE7-8E6E-99C1A1F687BC}" type="datetimeFigureOut">
              <a:rPr kumimoji="1" lang="ja-JP" altLang="en-US" smtClean="0"/>
              <a:t>2018/10/15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C3B0B9-599D-43DE-835D-2976AC58AA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0651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61048"/>
            <a:ext cx="6400800" cy="127099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  <a:endParaRPr kumimoji="1" lang="ja-JP" altLang="en-US" dirty="0"/>
          </a:p>
        </p:txBody>
      </p:sp>
      <p:pic>
        <p:nvPicPr>
          <p:cNvPr id="1026" name="Picture 2" descr="E:\TDU logo\TDU_logo_A_200912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7579" y="5764782"/>
            <a:ext cx="5186709" cy="688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直線コネクタ 4"/>
          <p:cNvCxnSpPr/>
          <p:nvPr userDrawn="1"/>
        </p:nvCxnSpPr>
        <p:spPr>
          <a:xfrm>
            <a:off x="683568" y="3717032"/>
            <a:ext cx="777686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3981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D592E-2292-4305-9592-EC97400E21B7}" type="datetime1">
              <a:rPr kumimoji="1" lang="ja-JP" altLang="en-US" smtClean="0"/>
              <a:t>2018/10/15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3638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8CA83-B01D-4BAB-B4E2-CF9244F45EF5}" type="datetime1">
              <a:rPr kumimoji="1" lang="ja-JP" altLang="en-US" smtClean="0"/>
              <a:t>2018/10/15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9368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93D1F-BE2F-43FF-9803-5758F1FF87BE}" type="datetime1">
              <a:rPr kumimoji="1" lang="ja-JP" altLang="en-US" smtClean="0"/>
              <a:t>2018/10/15</a:t>
            </a:fld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3518520" y="6356350"/>
            <a:ext cx="2133600" cy="365125"/>
          </a:xfrm>
        </p:spPr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pPr algn="ctr"/>
            <a:fld id="{CA23F248-F353-4F36-A746-B1953A38AE2D}" type="slidenum">
              <a:rPr lang="ja-JP" altLang="en-US" smtClean="0"/>
              <a:pPr algn="ctr"/>
              <a:t>‹#›</a:t>
            </a:fld>
            <a:endParaRPr lang="ja-JP" altLang="en-US" dirty="0"/>
          </a:p>
        </p:txBody>
      </p:sp>
      <p:pic>
        <p:nvPicPr>
          <p:cNvPr id="2050" name="Picture 2" descr="E:\TDU logo\RegisteredTDU_logo_B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1183" y="6309320"/>
            <a:ext cx="1368152" cy="419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直線コネクタ 6"/>
          <p:cNvCxnSpPr/>
          <p:nvPr userDrawn="1"/>
        </p:nvCxnSpPr>
        <p:spPr>
          <a:xfrm>
            <a:off x="467544" y="1196752"/>
            <a:ext cx="8221791" cy="0"/>
          </a:xfrm>
          <a:prstGeom prst="line">
            <a:avLst/>
          </a:prstGeom>
          <a:ln w="508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2494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39CE0-7535-4E0E-AFE3-F465E7C7C0FF}" type="datetime1">
              <a:rPr kumimoji="1" lang="ja-JP" altLang="en-US" smtClean="0"/>
              <a:t>2018/10/15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8021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C9DD0-C75C-4A45-9030-13826D815CA0}" type="datetime1">
              <a:rPr kumimoji="1" lang="ja-JP" altLang="en-US" smtClean="0"/>
              <a:t>2018/10/15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9750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1C7AD-18BB-4F25-AC23-F39BF79F4D77}" type="datetime1">
              <a:rPr kumimoji="1" lang="ja-JP" altLang="en-US" smtClean="0"/>
              <a:t>2018/10/15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2597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EE08C-AC9E-42E7-9719-2A54CCDFBD7D}" type="datetime1">
              <a:rPr kumimoji="1" lang="ja-JP" altLang="en-US" smtClean="0"/>
              <a:t>2018/10/15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6860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73CA2-C66C-41D1-B499-CAA6DB7D7D3A}" type="datetime1">
              <a:rPr kumimoji="1" lang="ja-JP" altLang="en-US" smtClean="0"/>
              <a:t>2018/10/15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9137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D8235-0C14-4155-9991-B1E146E33912}" type="datetime1">
              <a:rPr kumimoji="1" lang="ja-JP" altLang="en-US" smtClean="0"/>
              <a:t>2018/10/15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2766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/>
              <a:t>アイコンをクリックして図を追加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1B658-7182-4FD9-A82F-002C38D9BA43}" type="datetime1">
              <a:rPr kumimoji="1" lang="ja-JP" altLang="en-US" smtClean="0"/>
              <a:t>2018/10/15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4733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BF07F-C525-453C-82CD-1DECD51CCA53}" type="datetime1">
              <a:rPr kumimoji="1" lang="ja-JP" altLang="en-US" smtClean="0"/>
              <a:t>2018/10/15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804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/>
              <a:t>LTI</a:t>
            </a:r>
            <a:r>
              <a:rPr lang="ja-JP" altLang="en-US" dirty="0"/>
              <a:t>に準拠したネットワーク学習システムの開発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/>
              <a:t>東京電機大学</a:t>
            </a:r>
            <a:endParaRPr kumimoji="1" lang="en-US" altLang="ja-JP" dirty="0"/>
          </a:p>
          <a:p>
            <a:r>
              <a:rPr lang="ja-JP" altLang="en-US" dirty="0"/>
              <a:t>菅原良太　沼田悠貴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920729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進捗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署名を</a:t>
            </a:r>
            <a:r>
              <a:rPr lang="en-US" altLang="ja-JP" dirty="0" smtClean="0"/>
              <a:t>Ruby</a:t>
            </a:r>
            <a:r>
              <a:rPr lang="ja-JP" altLang="en-US" dirty="0" smtClean="0"/>
              <a:t>で制作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CA23F248-F353-4F36-A746-B1953A38AE2D}" type="slidenum">
              <a:rPr lang="ja-JP" altLang="en-US" smtClean="0"/>
              <a:pPr algn="ctr"/>
              <a:t>2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4405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Params</a:t>
            </a:r>
            <a:r>
              <a:rPr kumimoji="1" lang="ja-JP" altLang="en-US" dirty="0" smtClean="0"/>
              <a:t>で受け取ると文字列で返される。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ー</a:t>
            </a:r>
            <a:r>
              <a:rPr lang="ja-JP" altLang="en-US" sz="2800" dirty="0" smtClean="0"/>
              <a:t>文字列の中から指定した文字列を削除するコマンドで、いらないものを排除</a:t>
            </a:r>
            <a:r>
              <a:rPr lang="en-US" altLang="ja-JP" sz="2800" dirty="0" smtClean="0"/>
              <a:t/>
            </a:r>
            <a:br>
              <a:rPr lang="en-US" altLang="ja-JP" sz="2800" dirty="0" smtClean="0"/>
            </a:br>
            <a:r>
              <a:rPr lang="en-US" altLang="ja-JP" sz="2800" dirty="0" smtClean="0"/>
              <a:t/>
            </a:r>
            <a:br>
              <a:rPr lang="en-US" altLang="ja-JP" sz="2800" dirty="0" smtClean="0"/>
            </a:br>
            <a:r>
              <a:rPr lang="en-US" altLang="ja-JP" sz="2800" dirty="0" smtClean="0"/>
              <a:t>delete</a:t>
            </a:r>
            <a:r>
              <a:rPr lang="ja-JP" altLang="en-US" sz="2800" dirty="0" smtClean="0"/>
              <a:t>を使用し、</a:t>
            </a:r>
            <a:r>
              <a:rPr lang="en-US" altLang="ja-JP" sz="2800" dirty="0" smtClean="0"/>
              <a:t>(:action),(:</a:t>
            </a:r>
            <a:r>
              <a:rPr lang="en-US" altLang="ja-JP" sz="2800" dirty="0" err="1" smtClean="0"/>
              <a:t>contoller</a:t>
            </a:r>
            <a:r>
              <a:rPr lang="en-US" altLang="ja-JP" sz="2800" dirty="0" smtClean="0"/>
              <a:t>),(:</a:t>
            </a:r>
            <a:r>
              <a:rPr lang="en-US" altLang="ja-JP" sz="2800" dirty="0" err="1" smtClean="0"/>
              <a:t>oauth_signature</a:t>
            </a:r>
            <a:r>
              <a:rPr lang="en-US" altLang="ja-JP" sz="2800" dirty="0" smtClean="0"/>
              <a:t>)</a:t>
            </a:r>
            <a:r>
              <a:rPr lang="ja-JP" altLang="en-US" sz="2800" dirty="0" smtClean="0"/>
              <a:t>を削除</a:t>
            </a:r>
            <a:endParaRPr lang="en-US" altLang="ja-JP" sz="2800" dirty="0" smtClean="0"/>
          </a:p>
          <a:p>
            <a:endParaRPr kumimoji="1" lang="en-US" altLang="ja-JP" sz="2800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CA23F248-F353-4F36-A746-B1953A38AE2D}" type="slidenum">
              <a:rPr lang="ja-JP" altLang="en-US" smtClean="0"/>
              <a:pPr algn="ctr"/>
              <a:t>3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4782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不必要な物を削除したデータをハッシュ化</a:t>
            </a:r>
            <a:endParaRPr kumimoji="1" lang="en-US" altLang="ja-JP" dirty="0" smtClean="0"/>
          </a:p>
          <a:p>
            <a:r>
              <a:rPr lang="ja-JP" altLang="en-US" dirty="0" smtClean="0"/>
              <a:t>ハッシュ化したデータを</a:t>
            </a:r>
            <a:r>
              <a:rPr lang="en-US" altLang="ja-JP" dirty="0" smtClean="0"/>
              <a:t>sort</a:t>
            </a:r>
            <a:r>
              <a:rPr lang="ja-JP" altLang="en-US" dirty="0" smtClean="0"/>
              <a:t>コマンドでアルファベット順にソート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CA23F248-F353-4F36-A746-B1953A38AE2D}" type="slidenum">
              <a:rPr lang="ja-JP" altLang="en-US" smtClean="0"/>
              <a:pPr algn="ctr"/>
              <a:t>4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9217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ソートした値を</a:t>
            </a:r>
            <a:r>
              <a:rPr kumimoji="1" lang="en-US" altLang="ja-JP" dirty="0" smtClean="0"/>
              <a:t>key=value&amp;</a:t>
            </a:r>
            <a:r>
              <a:rPr kumimoji="1" lang="mr-IN" altLang="ja-JP" dirty="0" smtClean="0"/>
              <a:t>…</a:t>
            </a:r>
            <a:r>
              <a:rPr kumimoji="1" lang="ja-JP" altLang="en-US" dirty="0" smtClean="0"/>
              <a:t>という形へ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 smtClean="0"/>
              <a:t>ー</a:t>
            </a:r>
            <a:r>
              <a:rPr kumimoji="1" lang="ja-JP" altLang="en-US" sz="2800" dirty="0" smtClean="0"/>
              <a:t>ソートすると二次元配列で返されるので、変数</a:t>
            </a:r>
            <a:r>
              <a:rPr kumimoji="1" lang="en-US" altLang="ja-JP" sz="2800" dirty="0" smtClean="0"/>
              <a:t>[0][0] + “=” + </a:t>
            </a:r>
            <a:r>
              <a:rPr kumimoji="1" lang="ja-JP" altLang="en-US" sz="2800" dirty="0" smtClean="0"/>
              <a:t>変数</a:t>
            </a:r>
            <a:r>
              <a:rPr kumimoji="1" lang="en-US" altLang="ja-JP" sz="2800" dirty="0" smtClean="0"/>
              <a:t>[0][1] </a:t>
            </a:r>
            <a:r>
              <a:rPr kumimoji="1" lang="ja-JP" altLang="en-US" sz="2800" dirty="0" smtClean="0"/>
              <a:t>でつなげていった。</a:t>
            </a:r>
            <a:endParaRPr kumimoji="1" lang="en-US" altLang="ja-JP" sz="2800" dirty="0" smtClean="0"/>
          </a:p>
          <a:p>
            <a:endParaRPr lang="en-US" altLang="ja-JP" sz="2800" dirty="0"/>
          </a:p>
          <a:p>
            <a:r>
              <a:rPr kumimoji="1" lang="ja-JP" altLang="en-US" sz="2800" dirty="0" smtClean="0"/>
              <a:t>しかし、最後に＆がついってしまったので、最初は</a:t>
            </a:r>
            <a:r>
              <a:rPr kumimoji="1" lang="en-US" altLang="ja-JP" sz="2800" dirty="0" smtClean="0"/>
              <a:t>key=value</a:t>
            </a:r>
            <a:r>
              <a:rPr kumimoji="1" lang="ja-JP" altLang="en-US" sz="2800" dirty="0" smtClean="0"/>
              <a:t>という形でつなげ、２個目以降を</a:t>
            </a:r>
            <a:r>
              <a:rPr lang="en-US" altLang="ja-JP" sz="2800" dirty="0" smtClean="0"/>
              <a:t>&amp;key=value</a:t>
            </a:r>
            <a:r>
              <a:rPr lang="ja-JP" altLang="en-US" sz="2800" dirty="0" smtClean="0"/>
              <a:t>で繋ぐことで対処</a:t>
            </a:r>
            <a:endParaRPr kumimoji="1" lang="ja-JP" altLang="en-US" sz="28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CA23F248-F353-4F36-A746-B1953A38AE2D}" type="slidenum">
              <a:rPr lang="ja-JP" altLang="en-US" smtClean="0"/>
              <a:pPr algn="ctr"/>
              <a:t>5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23085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署名において</a:t>
            </a:r>
            <a:r>
              <a:rPr lang="en-US" altLang="ja-JP" dirty="0" err="1" smtClean="0"/>
              <a:t>url</a:t>
            </a:r>
            <a:r>
              <a:rPr lang="ja-JP" altLang="en-US" dirty="0" smtClean="0"/>
              <a:t>エンコードが必要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-Ruby</a:t>
            </a:r>
            <a:r>
              <a:rPr lang="ja-JP" altLang="en-US" dirty="0" smtClean="0"/>
              <a:t>では</a:t>
            </a:r>
            <a:r>
              <a:rPr lang="en-US" altLang="ja-JP" dirty="0" err="1" smtClean="0"/>
              <a:t>CGI.escape,URI</a:t>
            </a:r>
            <a:r>
              <a:rPr lang="en-US" altLang="ja-JP" dirty="0" smtClean="0"/>
              <a:t> encode</a:t>
            </a:r>
            <a:r>
              <a:rPr lang="ja-JP" altLang="en-US" dirty="0" smtClean="0"/>
              <a:t>の二種類が存在。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r>
              <a:rPr kumimoji="1" lang="en-US" altLang="ja-JP" dirty="0" smtClean="0"/>
              <a:t>RFC</a:t>
            </a:r>
            <a:r>
              <a:rPr lang="en-US" altLang="ja-JP" dirty="0" smtClean="0"/>
              <a:t>-3896</a:t>
            </a:r>
            <a:r>
              <a:rPr lang="ja-JP" altLang="en-US" dirty="0" smtClean="0"/>
              <a:t>仕様でエンコードしなければならなかったため、</a:t>
            </a:r>
            <a:r>
              <a:rPr lang="en-US" altLang="ja-JP" dirty="0" err="1" smtClean="0"/>
              <a:t>CGI.escape</a:t>
            </a:r>
            <a:r>
              <a:rPr lang="ja-JP" altLang="en-US" dirty="0" smtClean="0"/>
              <a:t>を使用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CA23F248-F353-4F36-A746-B1953A38AE2D}" type="slidenum">
              <a:rPr lang="ja-JP" altLang="en-US" smtClean="0"/>
              <a:pPr algn="ctr"/>
              <a:t>6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76041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CGI.escape</a:t>
            </a:r>
            <a:r>
              <a:rPr kumimoji="1" lang="ja-JP" altLang="en-US" dirty="0" smtClean="0"/>
              <a:t>では</a:t>
            </a:r>
            <a:r>
              <a:rPr lang="en-US" altLang="ja-JP" dirty="0" smtClean="0"/>
              <a:t>”+”</a:t>
            </a:r>
            <a:r>
              <a:rPr lang="ja-JP" altLang="en-US" dirty="0" smtClean="0"/>
              <a:t>をエンコードしなかった。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-</a:t>
            </a:r>
            <a:r>
              <a:rPr lang="ja-JP" altLang="en-US" dirty="0" smtClean="0"/>
              <a:t>予め</a:t>
            </a:r>
            <a:r>
              <a:rPr lang="en-US" altLang="ja-JP" dirty="0" err="1" smtClean="0"/>
              <a:t>url</a:t>
            </a:r>
            <a:r>
              <a:rPr lang="ja-JP" altLang="en-US" dirty="0" smtClean="0"/>
              <a:t>エンコードする前に</a:t>
            </a:r>
            <a:r>
              <a:rPr lang="en-US" altLang="ja-JP" dirty="0" smtClean="0"/>
              <a:t>”+”</a:t>
            </a:r>
            <a:r>
              <a:rPr lang="ja-JP" altLang="en-US" dirty="0" smtClean="0"/>
              <a:t>を</a:t>
            </a:r>
            <a:r>
              <a:rPr lang="en-US" altLang="ja-JP" dirty="0" smtClean="0"/>
              <a:t>”%20”</a:t>
            </a:r>
            <a:r>
              <a:rPr lang="ja-JP" altLang="en-US" dirty="0" smtClean="0"/>
              <a:t>に手動で置き換えるプログラムを書き、その上で</a:t>
            </a:r>
            <a:r>
              <a:rPr lang="en-US" altLang="ja-JP" dirty="0" err="1" smtClean="0"/>
              <a:t>CGI.escape</a:t>
            </a:r>
            <a:r>
              <a:rPr lang="ja-JP" altLang="en-US" dirty="0" smtClean="0"/>
              <a:t>することで対処した。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CA23F248-F353-4F36-A746-B1953A38AE2D}" type="slidenum">
              <a:rPr lang="ja-JP" altLang="en-US" smtClean="0"/>
              <a:pPr algn="ctr"/>
              <a:t>7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138256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やること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HMAC-SHA1</a:t>
            </a:r>
            <a:r>
              <a:rPr kumimoji="1" lang="ja-JP" altLang="en-US" dirty="0" smtClean="0"/>
              <a:t>でハッシュ化し、</a:t>
            </a:r>
            <a:r>
              <a:rPr kumimoji="1" lang="en-US" altLang="ja-JP" dirty="0" smtClean="0"/>
              <a:t>base64</a:t>
            </a:r>
            <a:r>
              <a:rPr kumimoji="1" lang="ja-JP" altLang="en-US" dirty="0" smtClean="0"/>
              <a:t>エンコードする前の文字列の生成までは合っていることが確認できたので、</a:t>
            </a:r>
            <a:r>
              <a:rPr lang="ja-JP" altLang="en-US" dirty="0" smtClean="0"/>
              <a:t>ハッシュ化とエンコードのやり方を変えて正しい署名を生成する。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CA23F248-F353-4F36-A746-B1953A38AE2D}" type="slidenum">
              <a:rPr lang="ja-JP" altLang="en-US" smtClean="0"/>
              <a:pPr algn="ctr"/>
              <a:t>8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93208887"/>
      </p:ext>
    </p:extLst>
  </p:cSld>
  <p:clrMapOvr>
    <a:masterClrMapping/>
  </p:clrMapOvr>
</p:sld>
</file>

<file path=ppt/theme/theme1.xml><?xml version="1.0" encoding="utf-8"?>
<a:theme xmlns:a="http://schemas.openxmlformats.org/drawingml/2006/main" name="TDU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TDU</Template>
  <TotalTime>3310</TotalTime>
  <Words>120</Words>
  <Application>Microsoft Macintosh PowerPoint</Application>
  <PresentationFormat>画面に合わせる (4:3)</PresentationFormat>
  <Paragraphs>23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4" baseType="lpstr">
      <vt:lpstr>Calibri</vt:lpstr>
      <vt:lpstr>Mangal</vt:lpstr>
      <vt:lpstr>ＭＳ Ｐゴシック</vt:lpstr>
      <vt:lpstr>メイリオ</vt:lpstr>
      <vt:lpstr>Arial</vt:lpstr>
      <vt:lpstr>TDU</vt:lpstr>
      <vt:lpstr>LTIに準拠したネットワーク学習システムの開発</vt:lpstr>
      <vt:lpstr>進捗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やること</vt:lpstr>
    </vt:vector>
  </TitlesOfParts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DNSの負荷分散とキャッシュの有効性に関する予備的検討</dc:title>
  <dc:creator>服部敦</dc:creator>
  <cp:lastModifiedBy>菅原良太</cp:lastModifiedBy>
  <cp:revision>125</cp:revision>
  <dcterms:created xsi:type="dcterms:W3CDTF">2014-06-12T11:51:00Z</dcterms:created>
  <dcterms:modified xsi:type="dcterms:W3CDTF">2018-10-14T18:28:19Z</dcterms:modified>
</cp:coreProperties>
</file>