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56"/>
    <p:restoredTop sz="94643"/>
  </p:normalViewPr>
  <p:slideViewPr>
    <p:cSldViewPr>
      <p:cViewPr varScale="1">
        <p:scale>
          <a:sx n="90" d="100"/>
          <a:sy n="90" d="100"/>
        </p:scale>
        <p:origin x="14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署名を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で制作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40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Params</a:t>
            </a:r>
            <a:r>
              <a:rPr kumimoji="1" lang="ja-JP" altLang="en-US" dirty="0" smtClean="0"/>
              <a:t>で受け取ると文字列で返される。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ー</a:t>
            </a:r>
            <a:r>
              <a:rPr lang="ja-JP" altLang="en-US" sz="2800" dirty="0" smtClean="0"/>
              <a:t>文字列の中から指定した文字列を削除するコマンドで、いらないものを排除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delete</a:t>
            </a:r>
            <a:r>
              <a:rPr lang="ja-JP" altLang="en-US" sz="2800" dirty="0" smtClean="0"/>
              <a:t>を使用し、</a:t>
            </a:r>
            <a:r>
              <a:rPr lang="en-US" altLang="ja-JP" sz="2800" dirty="0" smtClean="0"/>
              <a:t>(:action),(:</a:t>
            </a:r>
            <a:r>
              <a:rPr lang="en-US" altLang="ja-JP" sz="2800" dirty="0" err="1" smtClean="0"/>
              <a:t>contoller</a:t>
            </a:r>
            <a:r>
              <a:rPr lang="en-US" altLang="ja-JP" sz="2800" dirty="0" smtClean="0"/>
              <a:t>),(:</a:t>
            </a:r>
            <a:r>
              <a:rPr lang="en-US" altLang="ja-JP" sz="2800" dirty="0" err="1" smtClean="0"/>
              <a:t>oauth_signature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を削除</a:t>
            </a:r>
            <a:endParaRPr lang="en-US" altLang="ja-JP" sz="2800" dirty="0" smtClean="0"/>
          </a:p>
          <a:p>
            <a:endParaRPr kumimoji="1" lang="en-US" altLang="ja-JP" sz="2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78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不必要な物を削除したデータをハッシュ化</a:t>
            </a:r>
            <a:endParaRPr kumimoji="1" lang="en-US" altLang="ja-JP" dirty="0" smtClean="0"/>
          </a:p>
          <a:p>
            <a:r>
              <a:rPr lang="ja-JP" altLang="en-US" dirty="0" smtClean="0"/>
              <a:t>ハッシュ化したデータを</a:t>
            </a:r>
            <a:r>
              <a:rPr lang="en-US" altLang="ja-JP" dirty="0" smtClean="0"/>
              <a:t>sort</a:t>
            </a:r>
            <a:r>
              <a:rPr lang="ja-JP" altLang="en-US" dirty="0" smtClean="0"/>
              <a:t>コマンドでアルファベット順にソート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1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ソートした値を</a:t>
            </a:r>
            <a:r>
              <a:rPr kumimoji="1" lang="en-US" altLang="ja-JP" dirty="0" smtClean="0"/>
              <a:t>key=value&amp;</a:t>
            </a:r>
            <a:r>
              <a:rPr kumimoji="1" lang="mr-IN" altLang="ja-JP" dirty="0" smtClean="0"/>
              <a:t>…</a:t>
            </a:r>
            <a:r>
              <a:rPr kumimoji="1" lang="ja-JP" altLang="en-US" dirty="0" smtClean="0"/>
              <a:t>という形へ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ー</a:t>
            </a:r>
            <a:r>
              <a:rPr kumimoji="1" lang="ja-JP" altLang="en-US" sz="2800" dirty="0" smtClean="0"/>
              <a:t>ソートすると二次元配列で返されるので、変数</a:t>
            </a:r>
            <a:r>
              <a:rPr kumimoji="1" lang="en-US" altLang="ja-JP" sz="2800" dirty="0" smtClean="0"/>
              <a:t>[0][0] + “=” + </a:t>
            </a:r>
            <a:r>
              <a:rPr kumimoji="1" lang="ja-JP" altLang="en-US" sz="2800" dirty="0" smtClean="0"/>
              <a:t>変数</a:t>
            </a:r>
            <a:r>
              <a:rPr kumimoji="1" lang="en-US" altLang="ja-JP" sz="2800" dirty="0" smtClean="0"/>
              <a:t>[0][1] </a:t>
            </a:r>
            <a:r>
              <a:rPr kumimoji="1" lang="ja-JP" altLang="en-US" sz="2800" dirty="0" smtClean="0"/>
              <a:t>でつなげていった。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r>
              <a:rPr kumimoji="1" lang="ja-JP" altLang="en-US" sz="2800" dirty="0" smtClean="0"/>
              <a:t>しかし、最後に＆がついってしまったので、最初は</a:t>
            </a:r>
            <a:r>
              <a:rPr kumimoji="1" lang="en-US" altLang="ja-JP" sz="2800" dirty="0" smtClean="0"/>
              <a:t>key=value</a:t>
            </a:r>
            <a:r>
              <a:rPr kumimoji="1" lang="ja-JP" altLang="en-US" sz="2800" dirty="0" smtClean="0"/>
              <a:t>という形でつなげ、２個目以降を</a:t>
            </a:r>
            <a:r>
              <a:rPr lang="en-US" altLang="ja-JP" sz="2800" dirty="0" smtClean="0"/>
              <a:t>&amp;key=value</a:t>
            </a:r>
            <a:r>
              <a:rPr lang="ja-JP" altLang="en-US" sz="2800" dirty="0" smtClean="0"/>
              <a:t>で繋ぐことで対処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308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署名において</a:t>
            </a:r>
            <a:r>
              <a:rPr lang="en-US" altLang="ja-JP" dirty="0" err="1" smtClean="0"/>
              <a:t>url</a:t>
            </a:r>
            <a:r>
              <a:rPr lang="ja-JP" altLang="en-US" dirty="0" smtClean="0"/>
              <a:t>エンコードが必要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-Ruby</a:t>
            </a:r>
            <a:r>
              <a:rPr lang="ja-JP" altLang="en-US" dirty="0" smtClean="0"/>
              <a:t>では</a:t>
            </a:r>
            <a:r>
              <a:rPr lang="en-US" altLang="ja-JP" dirty="0" err="1" smtClean="0"/>
              <a:t>CGI.escape,URI</a:t>
            </a:r>
            <a:r>
              <a:rPr lang="en-US" altLang="ja-JP" dirty="0" smtClean="0"/>
              <a:t> encode</a:t>
            </a:r>
            <a:r>
              <a:rPr lang="ja-JP" altLang="en-US" dirty="0" smtClean="0"/>
              <a:t>の二種類が存在。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kumimoji="1" lang="en-US" altLang="ja-JP" dirty="0" smtClean="0"/>
              <a:t>RFC</a:t>
            </a:r>
            <a:r>
              <a:rPr lang="en-US" altLang="ja-JP" dirty="0" smtClean="0"/>
              <a:t>-3896</a:t>
            </a:r>
            <a:r>
              <a:rPr lang="ja-JP" altLang="en-US" dirty="0" smtClean="0"/>
              <a:t>仕様でエンコードしなければならなかったため、</a:t>
            </a:r>
            <a:r>
              <a:rPr lang="en-US" altLang="ja-JP" dirty="0" err="1" smtClean="0"/>
              <a:t>CGI.escape</a:t>
            </a:r>
            <a:r>
              <a:rPr lang="ja-JP" altLang="en-US" dirty="0" smtClean="0"/>
              <a:t>を使用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604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CGI.escape</a:t>
            </a:r>
            <a:r>
              <a:rPr kumimoji="1" lang="ja-JP" altLang="en-US" dirty="0" smtClean="0"/>
              <a:t>では</a:t>
            </a:r>
            <a:r>
              <a:rPr lang="en-US" altLang="ja-JP" dirty="0" smtClean="0"/>
              <a:t>”+”</a:t>
            </a:r>
            <a:r>
              <a:rPr lang="ja-JP" altLang="en-US" dirty="0" smtClean="0"/>
              <a:t>をエンコードしなかった。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-</a:t>
            </a:r>
            <a:r>
              <a:rPr lang="ja-JP" altLang="en-US" dirty="0" smtClean="0"/>
              <a:t>予め</a:t>
            </a:r>
            <a:r>
              <a:rPr lang="en-US" altLang="ja-JP" dirty="0" err="1" smtClean="0"/>
              <a:t>url</a:t>
            </a:r>
            <a:r>
              <a:rPr lang="ja-JP" altLang="en-US" dirty="0" smtClean="0"/>
              <a:t>エンコードする前に</a:t>
            </a:r>
            <a:r>
              <a:rPr lang="en-US" altLang="ja-JP" dirty="0" smtClean="0"/>
              <a:t>”+”</a:t>
            </a:r>
            <a:r>
              <a:rPr lang="ja-JP" altLang="en-US" dirty="0" smtClean="0"/>
              <a:t>を</a:t>
            </a:r>
            <a:r>
              <a:rPr lang="en-US" altLang="ja-JP" dirty="0" smtClean="0"/>
              <a:t>”%20”</a:t>
            </a:r>
            <a:r>
              <a:rPr lang="ja-JP" altLang="en-US" dirty="0" smtClean="0"/>
              <a:t>に手動で置き換えるプログラムを書き、その上で</a:t>
            </a:r>
            <a:r>
              <a:rPr lang="en-US" altLang="ja-JP" dirty="0" err="1" smtClean="0"/>
              <a:t>CGI.escape</a:t>
            </a:r>
            <a:r>
              <a:rPr lang="ja-JP" altLang="en-US" dirty="0" smtClean="0"/>
              <a:t>することで対処した。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382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HMAC-SHA1</a:t>
            </a:r>
            <a:r>
              <a:rPr kumimoji="1" lang="ja-JP" altLang="en-US" dirty="0" smtClean="0"/>
              <a:t>でハッシュ化し、</a:t>
            </a:r>
            <a:r>
              <a:rPr kumimoji="1" lang="en-US" altLang="ja-JP" dirty="0" smtClean="0"/>
              <a:t>base64</a:t>
            </a:r>
            <a:r>
              <a:rPr kumimoji="1" lang="ja-JP" altLang="en-US" dirty="0" smtClean="0"/>
              <a:t>エンコードする前の文字列の生成までは合っていることが確認できたので、</a:t>
            </a:r>
            <a:r>
              <a:rPr lang="ja-JP" altLang="en-US" dirty="0" smtClean="0"/>
              <a:t>ハッシュ化とエンコードのやり方を変えて正しい署名を生成する。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3208887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3311</TotalTime>
  <Words>120</Words>
  <Application>Microsoft Macintosh PowerPoint</Application>
  <PresentationFormat>画面に合わせる (4:3)</PresentationFormat>
  <Paragraphs>23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Calibri</vt:lpstr>
      <vt:lpstr>Mangal</vt:lpstr>
      <vt:lpstr>ＭＳ Ｐゴシック</vt:lpstr>
      <vt:lpstr>メイリオ</vt:lpstr>
      <vt:lpstr>Arial</vt:lpstr>
      <vt:lpstr>TDU</vt:lpstr>
      <vt:lpstr>LTIに準拠したネットワーク学習システムの開発</vt:lpstr>
      <vt:lpstr>進捗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やること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菅原良太</cp:lastModifiedBy>
  <cp:revision>125</cp:revision>
  <dcterms:created xsi:type="dcterms:W3CDTF">2014-06-12T11:51:00Z</dcterms:created>
  <dcterms:modified xsi:type="dcterms:W3CDTF">2018-10-14T18:28:41Z</dcterms:modified>
</cp:coreProperties>
</file>