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618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3238</TotalTime>
  <Words>15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TDU</vt:lpstr>
      <vt:lpstr>LTIに準拠したネットワーク学習システムの開発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120</cp:revision>
  <dcterms:created xsi:type="dcterms:W3CDTF">2014-06-12T11:51:00Z</dcterms:created>
  <dcterms:modified xsi:type="dcterms:W3CDTF">2018-09-20T07:12:04Z</dcterms:modified>
</cp:coreProperties>
</file>