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1"/>
    <p:restoredTop sz="94618"/>
  </p:normalViewPr>
  <p:slideViewPr>
    <p:cSldViewPr>
      <p:cViewPr varScale="1">
        <p:scale>
          <a:sx n="89" d="100"/>
          <a:sy n="89" d="100"/>
        </p:scale>
        <p:origin x="140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jQuery.Contextmenu.js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jcanvas.js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animateClick.js</a:t>
            </a:r>
            <a:r>
              <a:rPr kumimoji="1" lang="en-US" altLang="ja-JP" dirty="0"/>
              <a:t> canvas-</a:t>
            </a:r>
            <a:r>
              <a:rPr kumimoji="1" lang="en-US" altLang="ja-JP" dirty="0" err="1"/>
              <a:t>arrow.js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3B0B9-599D-43DE-835D-2976AC58AA4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386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に準拠したネットワーク学習システムの開発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FAFFD0-F339-FF4B-AE47-9E2A2388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やること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16E817-6658-B245-9664-B68665EBC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/>
              <a:t>ネットワークシミュレータの中身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r>
              <a:rPr lang="en-US" altLang="ja-JP" dirty="0"/>
              <a:t>LTI</a:t>
            </a:r>
            <a:r>
              <a:rPr lang="ja-JP" altLang="en-US"/>
              <a:t>に準拠する部分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1BCB68-2D5E-7245-B2DE-27C7F9E4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8462C0-2813-BE46-A22C-1920F4D89C39}"/>
              </a:ext>
            </a:extLst>
          </p:cNvPr>
          <p:cNvSpPr txBox="1"/>
          <p:nvPr/>
        </p:nvSpPr>
        <p:spPr>
          <a:xfrm>
            <a:off x="1643063" y="42576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83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08AB11-E6F1-3648-999A-A0D52BDF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シミュレータ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70AAB0-179D-BD4D-8F92-F4D8688F1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見た目の実装</a:t>
            </a:r>
            <a:endParaRPr kumimoji="1" lang="en-US" altLang="ja-JP" dirty="0"/>
          </a:p>
          <a:p>
            <a:pPr lvl="1"/>
            <a:r>
              <a:rPr lang="en-US" altLang="ja-JP" dirty="0"/>
              <a:t>jQuery</a:t>
            </a:r>
            <a:r>
              <a:rPr lang="ja-JP" altLang="en-US"/>
              <a:t>の導入</a:t>
            </a:r>
            <a:endParaRPr lang="en-US" altLang="ja-JP" dirty="0"/>
          </a:p>
          <a:p>
            <a:pPr lvl="1"/>
            <a:r>
              <a:rPr lang="en-US" altLang="ja-JP" dirty="0"/>
              <a:t>jQuery</a:t>
            </a:r>
            <a:r>
              <a:rPr lang="ja-JP" altLang="en-US"/>
              <a:t>のプラグインの導入</a:t>
            </a:r>
            <a:r>
              <a:rPr lang="en-US" altLang="ja-JP" dirty="0"/>
              <a:t> 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914400" lvl="2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2164CB-CE97-F748-B4ED-8E8A63EF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2068741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3482</TotalTime>
  <Words>55</Words>
  <Application>Microsoft Macintosh PowerPoint</Application>
  <PresentationFormat>画面に合わせる (4:3)</PresentationFormat>
  <Paragraphs>21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ＭＳ Ｐゴシック</vt:lpstr>
      <vt:lpstr>Arial</vt:lpstr>
      <vt:lpstr>Calibri</vt:lpstr>
      <vt:lpstr>TDU</vt:lpstr>
      <vt:lpstr>LTIに準拠したネットワーク学習システムの開発</vt:lpstr>
      <vt:lpstr>やること</vt:lpstr>
      <vt:lpstr>シミュレータ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沼田悠貴</cp:lastModifiedBy>
  <cp:revision>124</cp:revision>
  <dcterms:created xsi:type="dcterms:W3CDTF">2014-06-12T11:51:00Z</dcterms:created>
  <dcterms:modified xsi:type="dcterms:W3CDTF">2018-09-20T13:03:55Z</dcterms:modified>
</cp:coreProperties>
</file>