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0" d="100"/>
          <a:sy n="70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http://github.com</a:t>
            </a:r>
            <a:endParaRPr lang="en-US" dirty="0" smtClean="0"/>
          </a:p>
          <a:p>
            <a:pPr lvl="1"/>
            <a:r>
              <a:rPr lang="en-US" dirty="0" smtClean="0"/>
              <a:t>Create an account (free)</a:t>
            </a:r>
          </a:p>
          <a:p>
            <a:pPr lvl="2"/>
            <a:r>
              <a:rPr lang="en-US" dirty="0" smtClean="0"/>
              <a:t>Create a user name</a:t>
            </a:r>
          </a:p>
          <a:p>
            <a:pPr lvl="2"/>
            <a:r>
              <a:rPr lang="en-US" dirty="0" smtClean="0"/>
              <a:t>Enter your email (ask if you can use your parents)</a:t>
            </a:r>
          </a:p>
          <a:p>
            <a:pPr lvl="2"/>
            <a:r>
              <a:rPr lang="en-US" dirty="0" smtClean="0"/>
              <a:t>Create a password you can remember</a:t>
            </a:r>
          </a:p>
          <a:p>
            <a:pPr lvl="2"/>
            <a:r>
              <a:rPr lang="en-US" dirty="0" smtClean="0"/>
              <a:t>Click “Sign up for free”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Click on “Set Up 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Click on “Download </a:t>
            </a:r>
            <a:r>
              <a:rPr lang="en-US" dirty="0" err="1" smtClean="0"/>
              <a:t>Github</a:t>
            </a:r>
            <a:r>
              <a:rPr lang="en-US" dirty="0" smtClean="0"/>
              <a:t> for Windows”</a:t>
            </a:r>
          </a:p>
          <a:p>
            <a:pPr lvl="2"/>
            <a:r>
              <a:rPr lang="en-US" dirty="0" smtClean="0"/>
              <a:t>In the download popup, click “Run” </a:t>
            </a:r>
          </a:p>
          <a:p>
            <a:pPr lvl="2"/>
            <a:r>
              <a:rPr lang="en-US" dirty="0" smtClean="0"/>
              <a:t>In the security warning popup, click “Install” and wait for the download to complete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 tool launches automatically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GitHub</a:t>
            </a:r>
            <a:r>
              <a:rPr lang="en-US" dirty="0" smtClean="0"/>
              <a:t> windows tool</a:t>
            </a:r>
          </a:p>
          <a:p>
            <a:pPr lvl="1"/>
            <a:r>
              <a:rPr lang="en-US" dirty="0" smtClean="0"/>
              <a:t>Sign in using your new username and password</a:t>
            </a:r>
          </a:p>
          <a:p>
            <a:pPr lvl="1"/>
            <a:r>
              <a:rPr lang="en-US" dirty="0" smtClean="0"/>
              <a:t>On the configure page, enter your first and last name and email </a:t>
            </a:r>
            <a:r>
              <a:rPr lang="en-US" dirty="0" smtClean="0"/>
              <a:t>address</a:t>
            </a:r>
            <a:endParaRPr lang="en-US" dirty="0" smtClean="0"/>
          </a:p>
          <a:p>
            <a:r>
              <a:rPr lang="en-US" dirty="0" smtClean="0"/>
              <a:t>In Internet Explorer, </a:t>
            </a:r>
            <a:r>
              <a:rPr lang="en-US" dirty="0"/>
              <a:t>g</a:t>
            </a:r>
            <a:r>
              <a:rPr lang="en-US" dirty="0" smtClean="0"/>
              <a:t>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github.com/bcraig108/JavaClass_2013_Summer</a:t>
            </a:r>
            <a:endParaRPr lang="en-US" dirty="0" smtClean="0"/>
          </a:p>
          <a:p>
            <a:pPr lvl="2"/>
            <a:r>
              <a:rPr lang="en-US" dirty="0" smtClean="0"/>
              <a:t>Click Fork</a:t>
            </a:r>
          </a:p>
          <a:p>
            <a:pPr lvl="2"/>
            <a:r>
              <a:rPr lang="en-US" dirty="0" smtClean="0"/>
              <a:t>Click Clone in Windows</a:t>
            </a:r>
            <a:endParaRPr lang="en-US" dirty="0" smtClean="0"/>
          </a:p>
          <a:p>
            <a:pPr lvl="3"/>
            <a:r>
              <a:rPr lang="en-US" dirty="0" smtClean="0"/>
              <a:t>You </a:t>
            </a:r>
            <a:r>
              <a:rPr lang="en-US" dirty="0" smtClean="0"/>
              <a:t>can view these slides, and examples</a:t>
            </a:r>
          </a:p>
          <a:p>
            <a:pPr lvl="3"/>
            <a:r>
              <a:rPr lang="en-US" dirty="0" smtClean="0"/>
              <a:t>You can upload your homework</a:t>
            </a:r>
          </a:p>
          <a:p>
            <a:pPr lvl="3"/>
            <a:r>
              <a:rPr lang="en-US" dirty="0" smtClean="0"/>
              <a:t>I will post homework </a:t>
            </a:r>
            <a:r>
              <a:rPr lang="en-US" dirty="0" smtClean="0"/>
              <a:t>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688539">
            <a:off x="727457" y="2321007"/>
            <a:ext cx="76890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</a:t>
            </a:r>
            <a:endParaRPr lang="en-US" sz="13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904</TotalTime>
  <Words>1506</Words>
  <Application>Microsoft Office PowerPoint</Application>
  <PresentationFormat>On-screen Show (4:3)</PresentationFormat>
  <Paragraphs>355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55</cp:revision>
  <cp:lastPrinted>2013-06-04T01:21:59Z</cp:lastPrinted>
  <dcterms:created xsi:type="dcterms:W3CDTF">2013-05-22T01:53:13Z</dcterms:created>
  <dcterms:modified xsi:type="dcterms:W3CDTF">2013-06-05T02:06:07Z</dcterms:modified>
</cp:coreProperties>
</file>