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8" r:id="rId3"/>
    <p:sldId id="269" r:id="rId4"/>
    <p:sldId id="279" r:id="rId5"/>
    <p:sldId id="257" r:id="rId6"/>
    <p:sldId id="299" r:id="rId7"/>
    <p:sldId id="300" r:id="rId8"/>
    <p:sldId id="262" r:id="rId9"/>
    <p:sldId id="263" r:id="rId10"/>
    <p:sldId id="301" r:id="rId11"/>
    <p:sldId id="302" r:id="rId12"/>
    <p:sldId id="264" r:id="rId13"/>
    <p:sldId id="270" r:id="rId14"/>
    <p:sldId id="303" r:id="rId15"/>
    <p:sldId id="304" r:id="rId16"/>
    <p:sldId id="265" r:id="rId17"/>
    <p:sldId id="268" r:id="rId18"/>
    <p:sldId id="278" r:id="rId19"/>
    <p:sldId id="267" r:id="rId20"/>
    <p:sldId id="295" r:id="rId21"/>
    <p:sldId id="266" r:id="rId22"/>
    <p:sldId id="296" r:id="rId23"/>
    <p:sldId id="2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72239" autoAdjust="0"/>
  </p:normalViewPr>
  <p:slideViewPr>
    <p:cSldViewPr snapToGrid="0">
      <p:cViewPr varScale="1">
        <p:scale>
          <a:sx n="66" d="100"/>
          <a:sy n="66"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73A0-C77F-4C66-8343-E701477A56CD}" type="datetimeFigureOut">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E88E1-3429-4F02-ACD0-4AD13884BD08}" type="slidenum">
              <a:rPr lang="en-US" smtClean="0"/>
              <a:t>‹#›</a:t>
            </a:fld>
            <a:endParaRPr lang="en-US"/>
          </a:p>
        </p:txBody>
      </p:sp>
    </p:spTree>
    <p:extLst>
      <p:ext uri="{BB962C8B-B14F-4D97-AF65-F5344CB8AC3E}">
        <p14:creationId xmlns:p14="http://schemas.microsoft.com/office/powerpoint/2010/main" val="269239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AE88E1-3429-4F02-ACD0-4AD13884BD08}" type="slidenum">
              <a:rPr lang="en-US" smtClean="0"/>
              <a:t>1</a:t>
            </a:fld>
            <a:endParaRPr lang="en-US"/>
          </a:p>
        </p:txBody>
      </p:sp>
    </p:spTree>
    <p:extLst>
      <p:ext uri="{BB962C8B-B14F-4D97-AF65-F5344CB8AC3E}">
        <p14:creationId xmlns:p14="http://schemas.microsoft.com/office/powerpoint/2010/main" val="1287521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477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3B62B0D-417F-443F-91A2-01ED0C795E6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983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11/13/2017 8:45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882370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11/13/2017 8:45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47113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267629-F811-4FC2-A839-C6482064387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809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290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11/13/2017 8:45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8631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AE88E1-3429-4F02-ACD0-4AD13884BD08}" type="slidenum">
              <a:rPr lang="en-US" smtClean="0"/>
              <a:t>17</a:t>
            </a:fld>
            <a:endParaRPr lang="en-US"/>
          </a:p>
        </p:txBody>
      </p:sp>
    </p:spTree>
    <p:extLst>
      <p:ext uri="{BB962C8B-B14F-4D97-AF65-F5344CB8AC3E}">
        <p14:creationId xmlns:p14="http://schemas.microsoft.com/office/powerpoint/2010/main" val="571949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AE88E1-3429-4F02-ACD0-4AD13884BD08}" type="slidenum">
              <a:rPr lang="en-US" smtClean="0"/>
              <a:t>18</a:t>
            </a:fld>
            <a:endParaRPr lang="en-US"/>
          </a:p>
        </p:txBody>
      </p:sp>
    </p:spTree>
    <p:extLst>
      <p:ext uri="{BB962C8B-B14F-4D97-AF65-F5344CB8AC3E}">
        <p14:creationId xmlns:p14="http://schemas.microsoft.com/office/powerpoint/2010/main" val="186784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CAE88E1-3429-4F02-ACD0-4AD13884BD08}" type="slidenum">
              <a:rPr lang="en-US" smtClean="0"/>
              <a:t>19</a:t>
            </a:fld>
            <a:endParaRPr lang="en-US"/>
          </a:p>
        </p:txBody>
      </p:sp>
    </p:spTree>
    <p:extLst>
      <p:ext uri="{BB962C8B-B14F-4D97-AF65-F5344CB8AC3E}">
        <p14:creationId xmlns:p14="http://schemas.microsoft.com/office/powerpoint/2010/main" val="2063605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11/13/2017 8:56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14309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8023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CAE88E1-3429-4F02-ACD0-4AD13884BD08}" type="slidenum">
              <a:rPr lang="en-US" smtClean="0"/>
              <a:t>21</a:t>
            </a:fld>
            <a:endParaRPr lang="en-US"/>
          </a:p>
        </p:txBody>
      </p:sp>
    </p:spTree>
    <p:extLst>
      <p:ext uri="{BB962C8B-B14F-4D97-AF65-F5344CB8AC3E}">
        <p14:creationId xmlns:p14="http://schemas.microsoft.com/office/powerpoint/2010/main" val="1156017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ja-JP" sz="400" dirty="0">
                <a:gradFill>
                  <a:gsLst>
                    <a:gs pos="0">
                      <a:prstClr val="black"/>
                    </a:gs>
                    <a:gs pos="100000">
                      <a:prstClr val="black"/>
                    </a:gs>
                  </a:gsLst>
                  <a:lin ang="5400000" scaled="0"/>
                </a:gradFill>
                <a:cs typeface="MS Mincho"/>
              </a:rPr>
              <a:t>© Microsoft Corporati</a:t>
            </a:r>
            <a:r>
              <a:rPr lang="en-US" altLang="ja-JP" sz="400" dirty="0">
                <a:gradFill>
                  <a:gsLst>
                    <a:gs pos="0">
                      <a:prstClr val="black"/>
                    </a:gs>
                    <a:gs pos="100000">
                      <a:prstClr val="black"/>
                    </a:gs>
                  </a:gsLst>
                  <a:lin ang="5400000" scaled="0"/>
                </a:gradFill>
                <a:cs typeface="MS Mincho"/>
              </a:rPr>
              <a:t>on. All</a:t>
            </a:r>
            <a:r>
              <a:rPr lang="ja-JP" sz="400" dirty="0">
                <a:gradFill>
                  <a:gsLst>
                    <a:gs pos="0">
                      <a:prstClr val="black"/>
                    </a:gs>
                    <a:gs pos="100000">
                      <a:prstClr val="black"/>
                    </a:gs>
                  </a:gsLst>
                  <a:lin ang="5400000" scaled="0"/>
                </a:gradFill>
                <a:cs typeface="MS Mincho"/>
              </a:rPr>
              <a:t> rights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D18B56EA-E28F-4F92-9F16-7A6F2501B303}" type="datetime8">
              <a:rPr lang="en-US" smtClean="0"/>
              <a:t>11/13/2017 8:45 AM</a:t>
            </a:fld>
            <a:endParaRPr lang="ja-JP"/>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ja-JP"/>
          </a:p>
        </p:txBody>
      </p:sp>
    </p:spTree>
    <p:extLst>
      <p:ext uri="{BB962C8B-B14F-4D97-AF65-F5344CB8AC3E}">
        <p14:creationId xmlns:p14="http://schemas.microsoft.com/office/powerpoint/2010/main" val="649399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ja-JP" sz="400" dirty="0">
                <a:gradFill>
                  <a:gsLst>
                    <a:gs pos="0">
                      <a:prstClr val="black"/>
                    </a:gs>
                    <a:gs pos="100000">
                      <a:prstClr val="black"/>
                    </a:gs>
                  </a:gsLst>
                  <a:lin ang="5400000" scaled="0"/>
                </a:gradFill>
                <a:cs typeface="MS Mincho"/>
              </a:rPr>
              <a:t>© Microsoft Corporati</a:t>
            </a:r>
            <a:r>
              <a:rPr lang="en-US" altLang="ja-JP" sz="400" dirty="0">
                <a:gradFill>
                  <a:gsLst>
                    <a:gs pos="0">
                      <a:prstClr val="black"/>
                    </a:gs>
                    <a:gs pos="100000">
                      <a:prstClr val="black"/>
                    </a:gs>
                  </a:gsLst>
                  <a:lin ang="5400000" scaled="0"/>
                </a:gradFill>
                <a:cs typeface="MS Mincho"/>
              </a:rPr>
              <a:t>on. All</a:t>
            </a:r>
            <a:r>
              <a:rPr lang="ja-JP" sz="400" dirty="0">
                <a:gradFill>
                  <a:gsLst>
                    <a:gs pos="0">
                      <a:prstClr val="black"/>
                    </a:gs>
                    <a:gs pos="100000">
                      <a:prstClr val="black"/>
                    </a:gs>
                  </a:gsLst>
                  <a:lin ang="5400000" scaled="0"/>
                </a:gradFill>
                <a:cs typeface="MS Mincho"/>
              </a:rPr>
              <a:t> rights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D18B56EA-E28F-4F92-9F16-7A6F2501B303}" type="datetime8">
              <a:rPr lang="en-US" smtClean="0"/>
              <a:t>11/13/2017 8:45 AM</a:t>
            </a:fld>
            <a:endParaRPr lang="ja-JP"/>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ja-JP"/>
          </a:p>
        </p:txBody>
      </p:sp>
    </p:spTree>
    <p:extLst>
      <p:ext uri="{BB962C8B-B14F-4D97-AF65-F5344CB8AC3E}">
        <p14:creationId xmlns:p14="http://schemas.microsoft.com/office/powerpoint/2010/main" val="18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10"/>
          </p:nvPr>
        </p:nvSpPr>
        <p:spPr/>
        <p:txBody>
          <a:bodyPr/>
          <a:lstStyle/>
          <a:p>
            <a:fld id="{ACAE88E1-3429-4F02-ACD0-4AD13884BD08}" type="slidenum">
              <a:rPr lang="en-US" smtClean="0"/>
              <a:t>3</a:t>
            </a:fld>
            <a:endParaRPr lang="en-US"/>
          </a:p>
        </p:txBody>
      </p:sp>
    </p:spTree>
    <p:extLst>
      <p:ext uri="{BB962C8B-B14F-4D97-AF65-F5344CB8AC3E}">
        <p14:creationId xmlns:p14="http://schemas.microsoft.com/office/powerpoint/2010/main" val="119086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AE88E1-3429-4F02-ACD0-4AD13884BD08}" type="slidenum">
              <a:rPr lang="en-US" smtClean="0"/>
              <a:t>4</a:t>
            </a:fld>
            <a:endParaRPr lang="en-US"/>
          </a:p>
        </p:txBody>
      </p:sp>
    </p:spTree>
    <p:extLst>
      <p:ext uri="{BB962C8B-B14F-4D97-AF65-F5344CB8AC3E}">
        <p14:creationId xmlns:p14="http://schemas.microsoft.com/office/powerpoint/2010/main" val="399224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AE88E1-3429-4F02-ACD0-4AD13884BD08}" type="slidenum">
              <a:rPr lang="en-US" smtClean="0"/>
              <a:t>5</a:t>
            </a:fld>
            <a:endParaRPr lang="en-US"/>
          </a:p>
        </p:txBody>
      </p:sp>
    </p:spTree>
    <p:extLst>
      <p:ext uri="{BB962C8B-B14F-4D97-AF65-F5344CB8AC3E}">
        <p14:creationId xmlns:p14="http://schemas.microsoft.com/office/powerpoint/2010/main" val="425452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84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0E118E6-DDF0-4709-BB89-82D69A081EE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17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11/13/2017 8:45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90660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4FAA446-E61B-4D43-A3B1-7749AA6DC131}" type="datetime8">
              <a:rPr lang="en-US" smtClean="0"/>
              <a:t>11/13/2017 8:45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5200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8DA2-D148-438E-BFB7-00E1E76A7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32D36-EC69-4D7C-A277-522E52BFC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4CC5F2-9599-4B80-B56D-177867CCFED3}"/>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5" name="Footer Placeholder 4">
            <a:extLst>
              <a:ext uri="{FF2B5EF4-FFF2-40B4-BE49-F238E27FC236}">
                <a16:creationId xmlns:a16="http://schemas.microsoft.com/office/drawing/2014/main" id="{EE586299-7AA1-48F6-812E-68ED12808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6A865-E3B6-4C54-A4A5-7B9A947B5D5A}"/>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548142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BF16-3BAD-4AD5-96C4-5C3EFA5EC3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047195-ADCC-42C2-BED7-F246FEC06A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117FD-8E17-444D-861F-B9780DBBB26A}"/>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5" name="Footer Placeholder 4">
            <a:extLst>
              <a:ext uri="{FF2B5EF4-FFF2-40B4-BE49-F238E27FC236}">
                <a16:creationId xmlns:a16="http://schemas.microsoft.com/office/drawing/2014/main" id="{E2173101-3BB8-4F1A-852F-26EF5B825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D1C15-6AF6-4141-B3C2-2FAC22AE608E}"/>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22670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3C785-0C43-4F3F-98A8-42C94F7BF1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182D35-95E4-4573-A396-3E2FC84825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FB326-9299-4D58-BEC9-E662BA7ECB29}"/>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5" name="Footer Placeholder 4">
            <a:extLst>
              <a:ext uri="{FF2B5EF4-FFF2-40B4-BE49-F238E27FC236}">
                <a16:creationId xmlns:a16="http://schemas.microsoft.com/office/drawing/2014/main" id="{CE2119E7-A59E-417A-8F88-FCC1D57EF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23B59-00AE-4106-85D7-524B30F8433D}"/>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4143969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6" name="TextBox 7">
            <a:extLst>
              <a:ext uri="{FF2B5EF4-FFF2-40B4-BE49-F238E27FC236}">
                <a16:creationId xmlns:a16="http://schemas.microsoft.com/office/drawing/2014/main" id="{88083CA2-41F3-403C-AFF3-C22175600D98}"/>
              </a:ext>
            </a:extLst>
          </p:cNvPr>
          <p:cNvSpPr txBox="1"/>
          <p:nvPr userDrawn="1"/>
        </p:nvSpPr>
        <p:spPr>
          <a:xfrm>
            <a:off x="7852190" y="6135498"/>
            <a:ext cx="3768083" cy="434478"/>
          </a:xfrm>
          <a:prstGeom prst="rect">
            <a:avLst/>
          </a:prstGeom>
          <a:noFill/>
        </p:spPr>
        <p:txBody>
          <a:bodyPr wrap="none" lIns="0" tIns="0" rIns="0" bIns="0" rtlCol="0">
            <a:spAutoFit/>
          </a:bodyPr>
          <a:lstStyle/>
          <a:p>
            <a:pPr>
              <a:lnSpc>
                <a:spcPct val="90000"/>
              </a:lnSpc>
              <a:spcAft>
                <a:spcPts val="588"/>
              </a:spcAft>
            </a:pPr>
            <a:r>
              <a:rPr lang="en-US" sz="3137"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160372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st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0DDC16-BBB9-486F-A6F2-9C2AED9A5532}"/>
              </a:ext>
            </a:extLst>
          </p:cNvPr>
          <p:cNvSpPr/>
          <p:nvPr userDrawn="1"/>
        </p:nvSpPr>
        <p:spPr>
          <a:xfrm>
            <a:off x="-1" y="-7783"/>
            <a:ext cx="6096000" cy="6865783"/>
          </a:xfrm>
          <a:prstGeom prst="rect">
            <a:avLst/>
          </a:prstGeom>
          <a:solidFill>
            <a:schemeClr val="tx2">
              <a:alpha val="7000"/>
            </a:schemeClr>
          </a:solidFill>
          <a:ln w="12700" cap="flat" cmpd="sng" algn="ctr">
            <a:noFill/>
            <a:prstDash val="solid"/>
            <a:miter lim="800000"/>
          </a:ln>
          <a:effectLst/>
        </p:spPr>
        <p:txBody>
          <a:bodyPr rtlCol="0" anchor="ctr">
            <a:noAutofit/>
          </a:bodyPr>
          <a:lstStyle/>
          <a:p>
            <a:pPr algn="ctr" defTabSz="914225">
              <a:defRPr/>
            </a:pPr>
            <a:endParaRPr lang="ja-JP" altLang="en-US" sz="1800" kern="0" dirty="0">
              <a:solidFill>
                <a:prstClr val="white"/>
              </a:solidFill>
              <a:latin typeface="メイリオ"/>
              <a:ea typeface="メイリオ"/>
            </a:endParaRPr>
          </a:p>
        </p:txBody>
      </p:sp>
      <p:sp>
        <p:nvSpPr>
          <p:cNvPr id="2" name="Title 1"/>
          <p:cNvSpPr>
            <a:spLocks noGrp="1"/>
          </p:cNvSpPr>
          <p:nvPr>
            <p:ph type="title"/>
          </p:nvPr>
        </p:nvSpPr>
        <p:spPr>
          <a:xfrm>
            <a:off x="269240" y="289513"/>
            <a:ext cx="5602653" cy="899665"/>
          </a:xfrm>
        </p:spPr>
        <p:txBody>
          <a:bodyPr>
            <a:noAutofit/>
          </a:bodyPr>
          <a:lstStyle>
            <a:lvl1pPr>
              <a:defRPr>
                <a:solidFill>
                  <a:schemeClr val="tx2"/>
                </a:solidFill>
                <a:latin typeface="+mj-lt"/>
                <a:ea typeface="+mj-ea"/>
              </a:defRPr>
            </a:lvl1pPr>
          </a:lstStyle>
          <a:p>
            <a:r>
              <a:rPr lang="en-US" altLang="ja-JP" dirty="0"/>
              <a:t>Click to edit Master title style</a:t>
            </a:r>
          </a:p>
        </p:txBody>
      </p:sp>
    </p:spTree>
    <p:extLst>
      <p:ext uri="{BB962C8B-B14F-4D97-AF65-F5344CB8AC3E}">
        <p14:creationId xmlns:p14="http://schemas.microsoft.com/office/powerpoint/2010/main" val="5886481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831-642C-43AB-9076-DC01E531A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0A7F9-9235-4A78-85A7-7FF6B7093B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6E519-4231-4F7A-AAE2-C8DBE914D038}"/>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5" name="Footer Placeholder 4">
            <a:extLst>
              <a:ext uri="{FF2B5EF4-FFF2-40B4-BE49-F238E27FC236}">
                <a16:creationId xmlns:a16="http://schemas.microsoft.com/office/drawing/2014/main" id="{714EEFB1-6314-46B5-A12E-E720F0EA4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2D8C1-D6CE-4610-AB02-0415DDD63E6F}"/>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349389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9654-DB96-44B0-86CC-D132E6498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087982-4BEA-44E2-A86E-B5F5DDF63C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28322E-F047-4F74-B4CD-37172D95FC1F}"/>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5" name="Footer Placeholder 4">
            <a:extLst>
              <a:ext uri="{FF2B5EF4-FFF2-40B4-BE49-F238E27FC236}">
                <a16:creationId xmlns:a16="http://schemas.microsoft.com/office/drawing/2014/main" id="{370DCCFA-342E-430C-AD01-2EDE95117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7DBE4-ECE1-49EA-823F-97098A340BBB}"/>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35728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D74C-33AB-4B40-B75B-5FF24AE5C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4463ED-7153-40E4-A9A3-745D5CE214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EB340C-85CB-418A-97A6-ACE11AE80A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FE8110-4D4E-4112-AD31-11BAF855D46C}"/>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6" name="Footer Placeholder 5">
            <a:extLst>
              <a:ext uri="{FF2B5EF4-FFF2-40B4-BE49-F238E27FC236}">
                <a16:creationId xmlns:a16="http://schemas.microsoft.com/office/drawing/2014/main" id="{B21267C6-97CB-4771-BE6B-E97F82910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337C5-0EA0-42A0-A05A-ABED2AF30405}"/>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34531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B7DF-92D4-4FE5-BE41-594E4F4ECB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C5929C-8007-4EB2-A71E-25F9958759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10D746-46AB-4C53-836E-C1D62F1A70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16EB97-C36D-420A-8600-1A2190369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BEBA4A-36D2-4B11-B915-4FEA2B9140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A0A263-C341-4CF2-9BF2-41B2082B6C27}"/>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8" name="Footer Placeholder 7">
            <a:extLst>
              <a:ext uri="{FF2B5EF4-FFF2-40B4-BE49-F238E27FC236}">
                <a16:creationId xmlns:a16="http://schemas.microsoft.com/office/drawing/2014/main" id="{2A8D35B8-B2A8-40F2-9F41-C655B82A6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5BE395-45FF-4352-909C-131FAF85DB70}"/>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152089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7EB3-9507-4376-8711-E5E4934872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3E6A70-3B85-45EB-9677-53E6B34EBF3B}"/>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4" name="Footer Placeholder 3">
            <a:extLst>
              <a:ext uri="{FF2B5EF4-FFF2-40B4-BE49-F238E27FC236}">
                <a16:creationId xmlns:a16="http://schemas.microsoft.com/office/drawing/2014/main" id="{27A9ED94-1F70-4445-A8CA-6B031FB74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489EC0-F7A1-49AD-8DA4-59548383DEAC}"/>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46872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35918-9A1C-4370-8488-D45F1653FC0E}"/>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3" name="Footer Placeholder 2">
            <a:extLst>
              <a:ext uri="{FF2B5EF4-FFF2-40B4-BE49-F238E27FC236}">
                <a16:creationId xmlns:a16="http://schemas.microsoft.com/office/drawing/2014/main" id="{23AF13B9-935C-40B4-A79C-84C7A5EFD8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884470-D13D-469F-8243-EFACAD05E880}"/>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308072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1E59-A15A-47E5-8358-1BB63A640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9318FB-0513-4C94-81B5-03AE14AB6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33BDA8-D52E-4C57-A6B5-1F1DE4831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C3240C-2116-44C1-86ED-5B6ADCD5D63A}"/>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6" name="Footer Placeholder 5">
            <a:extLst>
              <a:ext uri="{FF2B5EF4-FFF2-40B4-BE49-F238E27FC236}">
                <a16:creationId xmlns:a16="http://schemas.microsoft.com/office/drawing/2014/main" id="{35C8D933-AD76-4EB0-A8A6-EDFBD617D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ADA85-845D-4607-9CD3-9532B949B854}"/>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301951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85ED-4FCB-412C-B61E-0FD2C4BB9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F7C76A-EBAE-4048-B0CE-FD4AD9595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243FEE-47FF-44A9-8F11-85E0FAE25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B8C8B1-AF59-4031-9254-6240CF3D645C}"/>
              </a:ext>
            </a:extLst>
          </p:cNvPr>
          <p:cNvSpPr>
            <a:spLocks noGrp="1"/>
          </p:cNvSpPr>
          <p:nvPr>
            <p:ph type="dt" sz="half" idx="10"/>
          </p:nvPr>
        </p:nvSpPr>
        <p:spPr/>
        <p:txBody>
          <a:bodyPr/>
          <a:lstStyle/>
          <a:p>
            <a:fld id="{2769D73A-D4A9-4CF3-81B9-01EFE8E54F0C}" type="datetimeFigureOut">
              <a:rPr lang="en-US" smtClean="0"/>
              <a:t>11/13/2017</a:t>
            </a:fld>
            <a:endParaRPr lang="en-US"/>
          </a:p>
        </p:txBody>
      </p:sp>
      <p:sp>
        <p:nvSpPr>
          <p:cNvPr id="6" name="Footer Placeholder 5">
            <a:extLst>
              <a:ext uri="{FF2B5EF4-FFF2-40B4-BE49-F238E27FC236}">
                <a16:creationId xmlns:a16="http://schemas.microsoft.com/office/drawing/2014/main" id="{79637B92-8258-4606-8E29-F5009A901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0E4F7-6EE2-4BE0-8EF2-CC3077B72B55}"/>
              </a:ext>
            </a:extLst>
          </p:cNvPr>
          <p:cNvSpPr>
            <a:spLocks noGrp="1"/>
          </p:cNvSpPr>
          <p:nvPr>
            <p:ph type="sldNum" sz="quarter" idx="12"/>
          </p:nvPr>
        </p:nvSpPr>
        <p:spPr/>
        <p:txBody>
          <a:bodyPr/>
          <a:lstStyle/>
          <a:p>
            <a:fld id="{8701A0A6-ADCC-49E0-B685-19964145754A}" type="slidenum">
              <a:rPr lang="en-US" smtClean="0"/>
              <a:t>‹#›</a:t>
            </a:fld>
            <a:endParaRPr lang="en-US"/>
          </a:p>
        </p:txBody>
      </p:sp>
    </p:spTree>
    <p:extLst>
      <p:ext uri="{BB962C8B-B14F-4D97-AF65-F5344CB8AC3E}">
        <p14:creationId xmlns:p14="http://schemas.microsoft.com/office/powerpoint/2010/main" val="380228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45226-11FD-4B64-B079-EE74D2536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9FBE8-5048-4E43-82C7-C0137952A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ED733-E6B5-4CF5-B435-DFD5CE605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9D73A-D4A9-4CF3-81B9-01EFE8E54F0C}" type="datetimeFigureOut">
              <a:rPr lang="en-US" smtClean="0"/>
              <a:t>11/13/2017</a:t>
            </a:fld>
            <a:endParaRPr lang="en-US"/>
          </a:p>
        </p:txBody>
      </p:sp>
      <p:sp>
        <p:nvSpPr>
          <p:cNvPr id="5" name="Footer Placeholder 4">
            <a:extLst>
              <a:ext uri="{FF2B5EF4-FFF2-40B4-BE49-F238E27FC236}">
                <a16:creationId xmlns:a16="http://schemas.microsoft.com/office/drawing/2014/main" id="{DE43D8F2-E749-4793-802A-31E286578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DA10F4-A0F5-4559-9ED1-EDFDD3450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1A0A6-ADCC-49E0-B685-19964145754A}" type="slidenum">
              <a:rPr lang="en-US" smtClean="0"/>
              <a:t>‹#›</a:t>
            </a:fld>
            <a:endParaRPr lang="en-US"/>
          </a:p>
        </p:txBody>
      </p:sp>
    </p:spTree>
    <p:extLst>
      <p:ext uri="{BB962C8B-B14F-4D97-AF65-F5344CB8AC3E}">
        <p14:creationId xmlns:p14="http://schemas.microsoft.com/office/powerpoint/2010/main" val="2151995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ja-jp/azure/machine-learning/data-science-virtual-machine/dsvm-ubuntu-intr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github.com/msmamita/cntk_hands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hyperlink" Target="https://aka.ms/azureml-wb-dmg" TargetMode="External"/><Relationship Id="rId3" Type="http://schemas.openxmlformats.org/officeDocument/2006/relationships/slideLayout" Target="../slideLayouts/slideLayout2.xml"/><Relationship Id="rId7" Type="http://schemas.openxmlformats.org/officeDocument/2006/relationships/hyperlink" Target="https://aka.ms/azureml-wb-msi"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s://aka.ms/azureml-docs" TargetMode="External"/><Relationship Id="rId5" Type="http://schemas.openxmlformats.org/officeDocument/2006/relationships/hyperlink" Target="https://docs.microsoft.com/en-us/azure/machine-learning/preview/" TargetMode="External"/><Relationship Id="rId4" Type="http://schemas.openxmlformats.org/officeDocument/2006/relationships/notesSlide" Target="../notesSlides/notesSlide20.xml"/><Relationship Id="rId9" Type="http://schemas.openxmlformats.org/officeDocument/2006/relationships/hyperlink" Target="https://aka.ms/mmlspar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ja-jp/azure/machine-learning/data-science-virtual-machine/over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machine-learning/preview/quickstart-install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docker.com/engine/installa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3865-53C8-4DAD-B8CE-99FA57FB6E7F}"/>
              </a:ext>
            </a:extLst>
          </p:cNvPr>
          <p:cNvSpPr>
            <a:spLocks noGrp="1"/>
          </p:cNvSpPr>
          <p:nvPr>
            <p:ph type="ctrTitle"/>
          </p:nvPr>
        </p:nvSpPr>
        <p:spPr/>
        <p:txBody>
          <a:bodyPr/>
          <a:lstStyle/>
          <a:p>
            <a:r>
              <a:rPr lang="en-US" dirty="0"/>
              <a:t>Hands-on </a:t>
            </a:r>
            <a:r>
              <a:rPr lang="ja-JP" altLang="en-US" dirty="0"/>
              <a:t>手順書</a:t>
            </a:r>
            <a:endParaRPr lang="en-US" dirty="0"/>
          </a:p>
        </p:txBody>
      </p:sp>
      <p:sp>
        <p:nvSpPr>
          <p:cNvPr id="3" name="Subtitle 2">
            <a:extLst>
              <a:ext uri="{FF2B5EF4-FFF2-40B4-BE49-F238E27FC236}">
                <a16:creationId xmlns:a16="http://schemas.microsoft.com/office/drawing/2014/main" id="{806B8F71-98E4-439E-8850-C6CA2C2127B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2731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ja-JP" altLang="en-US" dirty="0"/>
              <a:t>機械学習のワークフロー</a:t>
            </a:r>
            <a:endParaRPr lang="en-US" dirty="0"/>
          </a:p>
        </p:txBody>
      </p:sp>
      <p:grpSp>
        <p:nvGrpSpPr>
          <p:cNvPr id="7" name="Group 6">
            <a:extLst>
              <a:ext uri="{FF2B5EF4-FFF2-40B4-BE49-F238E27FC236}">
                <a16:creationId xmlns:a16="http://schemas.microsoft.com/office/drawing/2014/main" id="{B364058D-F63A-4167-AD00-C166516C0723}"/>
              </a:ext>
            </a:extLst>
          </p:cNvPr>
          <p:cNvGrpSpPr/>
          <p:nvPr/>
        </p:nvGrpSpPr>
        <p:grpSpPr>
          <a:xfrm>
            <a:off x="1571166" y="2601193"/>
            <a:ext cx="1325512" cy="1325512"/>
            <a:chOff x="1602670" y="2705405"/>
            <a:chExt cx="1352091" cy="1352091"/>
          </a:xfrm>
          <a:solidFill>
            <a:schemeClr val="accent1"/>
          </a:solidFill>
        </p:grpSpPr>
        <p:sp>
          <p:nvSpPr>
            <p:cNvPr id="3" name="Oval 2">
              <a:extLst>
                <a:ext uri="{FF2B5EF4-FFF2-40B4-BE49-F238E27FC236}">
                  <a16:creationId xmlns:a16="http://schemas.microsoft.com/office/drawing/2014/main" id="{1FA422D9-E6F0-4004-B1B9-2D2E23602369}"/>
                </a:ext>
              </a:extLst>
            </p:cNvPr>
            <p:cNvSpPr/>
            <p:nvPr/>
          </p:nvSpPr>
          <p:spPr bwMode="auto">
            <a:xfrm>
              <a:off x="1602670" y="2705405"/>
              <a:ext cx="1352091" cy="13520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accent1"/>
                </a:solidFill>
                <a:latin typeface="Segoe UI Semilight"/>
                <a:ea typeface="Segoe UI" pitchFamily="34" charset="0"/>
                <a:cs typeface="Segoe UI" pitchFamily="34" charset="0"/>
              </a:endParaRPr>
            </a:p>
          </p:txBody>
        </p:sp>
        <p:grpSp>
          <p:nvGrpSpPr>
            <p:cNvPr id="40" name="Group 20">
              <a:extLst>
                <a:ext uri="{FF2B5EF4-FFF2-40B4-BE49-F238E27FC236}">
                  <a16:creationId xmlns:a16="http://schemas.microsoft.com/office/drawing/2014/main" id="{CF103F88-F55C-4325-9F40-54629E19C573}"/>
                </a:ext>
              </a:extLst>
            </p:cNvPr>
            <p:cNvGrpSpPr>
              <a:grpSpLocks noChangeAspect="1"/>
            </p:cNvGrpSpPr>
            <p:nvPr/>
          </p:nvGrpSpPr>
          <p:grpSpPr bwMode="auto">
            <a:xfrm>
              <a:off x="1975766" y="3116263"/>
              <a:ext cx="605896" cy="530372"/>
              <a:chOff x="3764" y="3313"/>
              <a:chExt cx="353" cy="309"/>
            </a:xfrm>
            <a:grpFill/>
          </p:grpSpPr>
          <p:sp>
            <p:nvSpPr>
              <p:cNvPr id="41" name="Freeform 21">
                <a:extLst>
                  <a:ext uri="{FF2B5EF4-FFF2-40B4-BE49-F238E27FC236}">
                    <a16:creationId xmlns:a16="http://schemas.microsoft.com/office/drawing/2014/main" id="{FBD888B0-4254-4B16-8C0F-169A07B92145}"/>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2" name="Freeform 22">
                <a:extLst>
                  <a:ext uri="{FF2B5EF4-FFF2-40B4-BE49-F238E27FC236}">
                    <a16:creationId xmlns:a16="http://schemas.microsoft.com/office/drawing/2014/main" id="{E0D442CD-E12F-47BD-AAAD-0F4D3F2B6204}"/>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3" name="Freeform 23">
                <a:extLst>
                  <a:ext uri="{FF2B5EF4-FFF2-40B4-BE49-F238E27FC236}">
                    <a16:creationId xmlns:a16="http://schemas.microsoft.com/office/drawing/2014/main" id="{2C9ADF2A-3DF1-415F-A393-77386B1F76BD}"/>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4" name="Freeform 24">
                <a:extLst>
                  <a:ext uri="{FF2B5EF4-FFF2-40B4-BE49-F238E27FC236}">
                    <a16:creationId xmlns:a16="http://schemas.microsoft.com/office/drawing/2014/main" id="{A26C48EB-5298-48BB-A970-16B230F0ACFB}"/>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5" name="Freeform 25">
                <a:extLst>
                  <a:ext uri="{FF2B5EF4-FFF2-40B4-BE49-F238E27FC236}">
                    <a16:creationId xmlns:a16="http://schemas.microsoft.com/office/drawing/2014/main" id="{134E4416-13C7-423B-B656-D41992AA2A27}"/>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6" name="Freeform 26">
                <a:extLst>
                  <a:ext uri="{FF2B5EF4-FFF2-40B4-BE49-F238E27FC236}">
                    <a16:creationId xmlns:a16="http://schemas.microsoft.com/office/drawing/2014/main" id="{2DBFFBA8-7EE2-4E01-BCEF-6443DCD974FE}"/>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7" name="Freeform 27">
                <a:extLst>
                  <a:ext uri="{FF2B5EF4-FFF2-40B4-BE49-F238E27FC236}">
                    <a16:creationId xmlns:a16="http://schemas.microsoft.com/office/drawing/2014/main" id="{ACE190A9-C1B7-466E-BDBE-BBBC337DFAB4}"/>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8" name="Freeform 28">
                <a:extLst>
                  <a:ext uri="{FF2B5EF4-FFF2-40B4-BE49-F238E27FC236}">
                    <a16:creationId xmlns:a16="http://schemas.microsoft.com/office/drawing/2014/main" id="{AD598B0B-2F4E-41E4-9C7C-F26F52156CF3}"/>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9" name="Freeform 29">
                <a:extLst>
                  <a:ext uri="{FF2B5EF4-FFF2-40B4-BE49-F238E27FC236}">
                    <a16:creationId xmlns:a16="http://schemas.microsoft.com/office/drawing/2014/main" id="{5B4B1141-5550-4ED3-8BDA-3955AC4E7E9D}"/>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0" name="Freeform 30">
                <a:extLst>
                  <a:ext uri="{FF2B5EF4-FFF2-40B4-BE49-F238E27FC236}">
                    <a16:creationId xmlns:a16="http://schemas.microsoft.com/office/drawing/2014/main" id="{DB685867-95EA-44DB-9FAB-9545266BBD43}"/>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1" name="Freeform 31">
                <a:extLst>
                  <a:ext uri="{FF2B5EF4-FFF2-40B4-BE49-F238E27FC236}">
                    <a16:creationId xmlns:a16="http://schemas.microsoft.com/office/drawing/2014/main" id="{E9981B3E-1FA2-4B4E-A3D6-BF8380C87EC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2" name="Freeform 32">
                <a:extLst>
                  <a:ext uri="{FF2B5EF4-FFF2-40B4-BE49-F238E27FC236}">
                    <a16:creationId xmlns:a16="http://schemas.microsoft.com/office/drawing/2014/main" id="{6C3399E2-E729-4B78-AB04-06CE99D80B32}"/>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3" name="Freeform 33">
                <a:extLst>
                  <a:ext uri="{FF2B5EF4-FFF2-40B4-BE49-F238E27FC236}">
                    <a16:creationId xmlns:a16="http://schemas.microsoft.com/office/drawing/2014/main" id="{F8997C4E-0960-49F6-9394-089309021F45}"/>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4" name="Freeform 34">
                <a:extLst>
                  <a:ext uri="{FF2B5EF4-FFF2-40B4-BE49-F238E27FC236}">
                    <a16:creationId xmlns:a16="http://schemas.microsoft.com/office/drawing/2014/main" id="{8851B469-063E-4A68-8033-D619B54E809D}"/>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5" name="Freeform 35">
                <a:extLst>
                  <a:ext uri="{FF2B5EF4-FFF2-40B4-BE49-F238E27FC236}">
                    <a16:creationId xmlns:a16="http://schemas.microsoft.com/office/drawing/2014/main" id="{011E2CF0-6B04-4363-A3E2-DF13258FC207}"/>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6" name="Freeform 36">
                <a:extLst>
                  <a:ext uri="{FF2B5EF4-FFF2-40B4-BE49-F238E27FC236}">
                    <a16:creationId xmlns:a16="http://schemas.microsoft.com/office/drawing/2014/main" id="{ADEDBD94-AB84-4D70-B0A9-BA0D6599EF76}"/>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7" name="Freeform 37">
                <a:extLst>
                  <a:ext uri="{FF2B5EF4-FFF2-40B4-BE49-F238E27FC236}">
                    <a16:creationId xmlns:a16="http://schemas.microsoft.com/office/drawing/2014/main" id="{91FC422D-0C8B-4421-8B09-AFB12E700896}"/>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8" name="Freeform 38">
                <a:extLst>
                  <a:ext uri="{FF2B5EF4-FFF2-40B4-BE49-F238E27FC236}">
                    <a16:creationId xmlns:a16="http://schemas.microsoft.com/office/drawing/2014/main" id="{F3EF9C72-3856-4295-9295-F745A5B696B9}"/>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grpSp>
      </p:grpSp>
      <p:grpSp>
        <p:nvGrpSpPr>
          <p:cNvPr id="20" name="Group 19">
            <a:extLst>
              <a:ext uri="{FF2B5EF4-FFF2-40B4-BE49-F238E27FC236}">
                <a16:creationId xmlns:a16="http://schemas.microsoft.com/office/drawing/2014/main" id="{919F8465-885F-428E-AFA8-373BE837A3A3}"/>
              </a:ext>
            </a:extLst>
          </p:cNvPr>
          <p:cNvGrpSpPr/>
          <p:nvPr/>
        </p:nvGrpSpPr>
        <p:grpSpPr>
          <a:xfrm>
            <a:off x="9318342" y="2601193"/>
            <a:ext cx="1325512" cy="1325512"/>
            <a:chOff x="9505193" y="2705405"/>
            <a:chExt cx="1352091" cy="1352091"/>
          </a:xfrm>
          <a:solidFill>
            <a:schemeClr val="accent1"/>
          </a:solidFill>
        </p:grpSpPr>
        <p:sp>
          <p:nvSpPr>
            <p:cNvPr id="9" name="Oval 8">
              <a:extLst>
                <a:ext uri="{FF2B5EF4-FFF2-40B4-BE49-F238E27FC236}">
                  <a16:creationId xmlns:a16="http://schemas.microsoft.com/office/drawing/2014/main" id="{8E16D016-68CF-44D6-A004-22E160240158}"/>
                </a:ext>
              </a:extLst>
            </p:cNvPr>
            <p:cNvSpPr/>
            <p:nvPr/>
          </p:nvSpPr>
          <p:spPr bwMode="auto">
            <a:xfrm>
              <a:off x="9505193" y="2705405"/>
              <a:ext cx="1352091" cy="13520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accent1"/>
                </a:solidFill>
                <a:latin typeface="Segoe UI Semilight"/>
                <a:ea typeface="Segoe UI" pitchFamily="34" charset="0"/>
                <a:cs typeface="Segoe UI" pitchFamily="34" charset="0"/>
              </a:endParaRPr>
            </a:p>
          </p:txBody>
        </p:sp>
        <p:sp>
          <p:nvSpPr>
            <p:cNvPr id="59" name="gear_3">
              <a:extLst>
                <a:ext uri="{FF2B5EF4-FFF2-40B4-BE49-F238E27FC236}">
                  <a16:creationId xmlns:a16="http://schemas.microsoft.com/office/drawing/2014/main" id="{1C889F36-1481-429C-BAE9-4A95E361B0AC}"/>
                </a:ext>
              </a:extLst>
            </p:cNvPr>
            <p:cNvSpPr>
              <a:spLocks noChangeAspect="1" noEditPoints="1"/>
            </p:cNvSpPr>
            <p:nvPr/>
          </p:nvSpPr>
          <p:spPr bwMode="auto">
            <a:xfrm>
              <a:off x="9877039" y="3074672"/>
              <a:ext cx="608398" cy="613554"/>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grpFill/>
            <a:ln w="15875">
              <a:solidFill>
                <a:schemeClr val="bg1"/>
              </a:solidFill>
              <a:prstDash val="solid"/>
            </a:ln>
            <a:extLst/>
          </p:spPr>
          <p:txBody>
            <a:bodyPr vert="horz" wrap="square" lIns="89642" tIns="44821" rIns="89642" bIns="44821" numCol="1" anchor="t" anchorCtr="0" compatLnSpc="1">
              <a:prstTxWarp prst="textNoShape">
                <a:avLst/>
              </a:prstTxWarp>
            </a:bodyPr>
            <a:lstStyle/>
            <a:p>
              <a:pPr defTabSz="914367">
                <a:defRPr/>
              </a:pPr>
              <a:endParaRPr lang="en-US" sz="882">
                <a:solidFill>
                  <a:schemeClr val="accent1"/>
                </a:solidFill>
                <a:latin typeface="Segoe UI Semilight"/>
              </a:endParaRPr>
            </a:p>
          </p:txBody>
        </p:sp>
      </p:grpSp>
      <p:sp>
        <p:nvSpPr>
          <p:cNvPr id="5" name="Diamond 4">
            <a:extLst>
              <a:ext uri="{FF2B5EF4-FFF2-40B4-BE49-F238E27FC236}">
                <a16:creationId xmlns:a16="http://schemas.microsoft.com/office/drawing/2014/main" id="{F5FBB91B-6FDF-47CC-A707-96DEAA6F6139}"/>
              </a:ext>
            </a:extLst>
          </p:cNvPr>
          <p:cNvSpPr/>
          <p:nvPr/>
        </p:nvSpPr>
        <p:spPr bwMode="auto">
          <a:xfrm>
            <a:off x="4048923" y="2963200"/>
            <a:ext cx="243584" cy="601493"/>
          </a:xfrm>
          <a:custGeom>
            <a:avLst/>
            <a:gdLst>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0 w 868058"/>
              <a:gd name="connsiteY4" fmla="*/ 43402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91440 w 868058"/>
              <a:gd name="connsiteY4" fmla="*/ 52546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0" fmla="*/ 0 w 434029"/>
              <a:gd name="connsiteY0" fmla="*/ 0 h 868058"/>
              <a:gd name="connsiteX1" fmla="*/ 434029 w 434029"/>
              <a:gd name="connsiteY1" fmla="*/ 434029 h 868058"/>
              <a:gd name="connsiteX2" fmla="*/ 0 w 434029"/>
              <a:gd name="connsiteY2" fmla="*/ 868058 h 868058"/>
            </a:gdLst>
            <a:ahLst/>
            <a:cxnLst>
              <a:cxn ang="0">
                <a:pos x="connsiteX0" y="connsiteY0"/>
              </a:cxn>
              <a:cxn ang="0">
                <a:pos x="connsiteX1" y="connsiteY1"/>
              </a:cxn>
              <a:cxn ang="0">
                <a:pos x="connsiteX2" y="connsiteY2"/>
              </a:cxn>
            </a:cxnLst>
            <a:rect l="l" t="t" r="r" b="b"/>
            <a:pathLst>
              <a:path w="434029" h="868058">
                <a:moveTo>
                  <a:pt x="0" y="0"/>
                </a:moveTo>
                <a:lnTo>
                  <a:pt x="434029" y="434029"/>
                </a:lnTo>
                <a:lnTo>
                  <a:pt x="0" y="868058"/>
                </a:lnTo>
              </a:path>
            </a:pathLst>
          </a:cu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solidFill>
                <a:schemeClr val="accent1"/>
              </a:solidFill>
              <a:latin typeface="Segoe UI Semilight"/>
              <a:ea typeface="Segoe UI" pitchFamily="34" charset="0"/>
              <a:cs typeface="Segoe UI" pitchFamily="34" charset="0"/>
            </a:endParaRPr>
          </a:p>
        </p:txBody>
      </p:sp>
      <p:sp>
        <p:nvSpPr>
          <p:cNvPr id="61" name="Diamond 4">
            <a:extLst>
              <a:ext uri="{FF2B5EF4-FFF2-40B4-BE49-F238E27FC236}">
                <a16:creationId xmlns:a16="http://schemas.microsoft.com/office/drawing/2014/main" id="{B7B94AAE-A173-4A38-AEF2-08C1A9BAC7CD}"/>
              </a:ext>
            </a:extLst>
          </p:cNvPr>
          <p:cNvSpPr/>
          <p:nvPr/>
        </p:nvSpPr>
        <p:spPr bwMode="auto">
          <a:xfrm>
            <a:off x="7922510" y="2963200"/>
            <a:ext cx="243584" cy="601493"/>
          </a:xfrm>
          <a:custGeom>
            <a:avLst/>
            <a:gdLst>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0 w 868058"/>
              <a:gd name="connsiteY4" fmla="*/ 43402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91440 w 868058"/>
              <a:gd name="connsiteY4" fmla="*/ 52546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0" fmla="*/ 0 w 434029"/>
              <a:gd name="connsiteY0" fmla="*/ 0 h 868058"/>
              <a:gd name="connsiteX1" fmla="*/ 434029 w 434029"/>
              <a:gd name="connsiteY1" fmla="*/ 434029 h 868058"/>
              <a:gd name="connsiteX2" fmla="*/ 0 w 434029"/>
              <a:gd name="connsiteY2" fmla="*/ 868058 h 868058"/>
            </a:gdLst>
            <a:ahLst/>
            <a:cxnLst>
              <a:cxn ang="0">
                <a:pos x="connsiteX0" y="connsiteY0"/>
              </a:cxn>
              <a:cxn ang="0">
                <a:pos x="connsiteX1" y="connsiteY1"/>
              </a:cxn>
              <a:cxn ang="0">
                <a:pos x="connsiteX2" y="connsiteY2"/>
              </a:cxn>
            </a:cxnLst>
            <a:rect l="l" t="t" r="r" b="b"/>
            <a:pathLst>
              <a:path w="434029" h="868058">
                <a:moveTo>
                  <a:pt x="0" y="0"/>
                </a:moveTo>
                <a:lnTo>
                  <a:pt x="434029" y="434029"/>
                </a:lnTo>
                <a:lnTo>
                  <a:pt x="0" y="868058"/>
                </a:lnTo>
              </a:path>
            </a:pathLst>
          </a:cu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solidFill>
                <a:schemeClr val="accent1"/>
              </a:solidFill>
              <a:latin typeface="Segoe UI Semilight"/>
              <a:ea typeface="Segoe UI" pitchFamily="34" charset="0"/>
              <a:cs typeface="Segoe UI" pitchFamily="34" charset="0"/>
            </a:endParaRPr>
          </a:p>
        </p:txBody>
      </p:sp>
      <p:sp>
        <p:nvSpPr>
          <p:cNvPr id="36" name="TextBox 35">
            <a:extLst>
              <a:ext uri="{FF2B5EF4-FFF2-40B4-BE49-F238E27FC236}">
                <a16:creationId xmlns:a16="http://schemas.microsoft.com/office/drawing/2014/main" id="{D848F326-2C4B-47E8-8059-47DAE563189E}"/>
              </a:ext>
            </a:extLst>
          </p:cNvPr>
          <p:cNvSpPr txBox="1"/>
          <p:nvPr/>
        </p:nvSpPr>
        <p:spPr>
          <a:xfrm>
            <a:off x="8210150" y="4089077"/>
            <a:ext cx="3599175" cy="741854"/>
          </a:xfrm>
          <a:prstGeom prst="rect">
            <a:avLst/>
          </a:prstGeom>
          <a:noFill/>
        </p:spPr>
        <p:txBody>
          <a:bodyPr wrap="square" lIns="91388" tIns="146222" rIns="182776" bIns="146222" rtlCol="0">
            <a:spAutoFit/>
          </a:bodyPr>
          <a:lstStyle/>
          <a:p>
            <a:pPr algn="ctr" defTabSz="1218233">
              <a:lnSpc>
                <a:spcPct val="90000"/>
              </a:lnSpc>
              <a:defRPr/>
            </a:pPr>
            <a:r>
              <a:rPr lang="ja-JP" altLang="en-US" sz="3137" kern="0" dirty="0">
                <a:solidFill>
                  <a:schemeClr val="accent1"/>
                </a:solidFill>
                <a:cs typeface="Segoe UI Semilight" charset="0"/>
              </a:rPr>
              <a:t>デプロイ＆</a:t>
            </a:r>
            <a:r>
              <a:rPr lang="en-US" sz="3137" kern="0" dirty="0" err="1">
                <a:solidFill>
                  <a:schemeClr val="accent1"/>
                </a:solidFill>
                <a:cs typeface="Segoe UI Semilight" charset="0"/>
              </a:rPr>
              <a:t>運用</a:t>
            </a:r>
            <a:endParaRPr lang="en-US" sz="3137" kern="0" dirty="0">
              <a:solidFill>
                <a:schemeClr val="accent1"/>
              </a:solidFill>
              <a:cs typeface="Segoe UI Semilight" charset="0"/>
            </a:endParaRPr>
          </a:p>
        </p:txBody>
      </p:sp>
      <p:sp>
        <p:nvSpPr>
          <p:cNvPr id="37" name="TextBox 36">
            <a:extLst>
              <a:ext uri="{FF2B5EF4-FFF2-40B4-BE49-F238E27FC236}">
                <a16:creationId xmlns:a16="http://schemas.microsoft.com/office/drawing/2014/main" id="{65A6AAF4-6CFB-45FF-AFC8-C444CF7DC1DC}"/>
              </a:ext>
            </a:extLst>
          </p:cNvPr>
          <p:cNvSpPr txBox="1"/>
          <p:nvPr/>
        </p:nvSpPr>
        <p:spPr>
          <a:xfrm>
            <a:off x="812052" y="4092916"/>
            <a:ext cx="2844831" cy="778062"/>
          </a:xfrm>
          <a:prstGeom prst="rect">
            <a:avLst/>
          </a:prstGeom>
          <a:noFill/>
          <a:ln>
            <a:noFill/>
          </a:ln>
        </p:spPr>
        <p:txBody>
          <a:bodyPr wrap="square" lIns="91388" tIns="146222" rIns="182776" bIns="146222" rtlCol="0">
            <a:spAutoFit/>
          </a:bodyPr>
          <a:lstStyle/>
          <a:p>
            <a:pPr algn="ctr" defTabSz="914049">
              <a:defRPr/>
            </a:pPr>
            <a:r>
              <a:rPr lang="en-US" sz="3137" dirty="0">
                <a:solidFill>
                  <a:schemeClr val="accent1"/>
                </a:solidFill>
                <a:cs typeface="Segoe UI Semilight" charset="0"/>
              </a:rPr>
              <a:t>データの準備</a:t>
            </a:r>
          </a:p>
        </p:txBody>
      </p:sp>
      <p:sp>
        <p:nvSpPr>
          <p:cNvPr id="38" name="TextBox 37">
            <a:extLst>
              <a:ext uri="{FF2B5EF4-FFF2-40B4-BE49-F238E27FC236}">
                <a16:creationId xmlns:a16="http://schemas.microsoft.com/office/drawing/2014/main" id="{2EA27A54-33BB-48D0-B02D-21144B5A6044}"/>
              </a:ext>
            </a:extLst>
          </p:cNvPr>
          <p:cNvSpPr txBox="1"/>
          <p:nvPr/>
        </p:nvSpPr>
        <p:spPr>
          <a:xfrm>
            <a:off x="4677084" y="4058278"/>
            <a:ext cx="2860844" cy="778062"/>
          </a:xfrm>
          <a:prstGeom prst="rect">
            <a:avLst/>
          </a:prstGeom>
          <a:noFill/>
        </p:spPr>
        <p:txBody>
          <a:bodyPr wrap="square" lIns="91388" tIns="146222" rIns="182776" bIns="146222" rtlCol="0">
            <a:spAutoFit/>
          </a:bodyPr>
          <a:lstStyle/>
          <a:p>
            <a:pPr algn="ctr" defTabSz="914049">
              <a:defRPr/>
            </a:pPr>
            <a:r>
              <a:rPr lang="en-US" sz="3137" dirty="0" err="1">
                <a:solidFill>
                  <a:schemeClr val="accent1"/>
                </a:solidFill>
                <a:cs typeface="Segoe UI Semilight" charset="0"/>
              </a:rPr>
              <a:t>モデル</a:t>
            </a:r>
            <a:r>
              <a:rPr lang="ja-JP" altLang="en-US" sz="3137" dirty="0">
                <a:solidFill>
                  <a:schemeClr val="accent1"/>
                </a:solidFill>
                <a:cs typeface="Segoe UI Semilight" charset="0"/>
              </a:rPr>
              <a:t>の学習</a:t>
            </a:r>
            <a:endParaRPr lang="en-US" sz="3137" dirty="0">
              <a:solidFill>
                <a:schemeClr val="accent1"/>
              </a:solidFill>
              <a:cs typeface="Segoe UI Semilight" charset="0"/>
            </a:endParaRPr>
          </a:p>
        </p:txBody>
      </p:sp>
      <p:grpSp>
        <p:nvGrpSpPr>
          <p:cNvPr id="69" name="Group 68">
            <a:extLst>
              <a:ext uri="{FF2B5EF4-FFF2-40B4-BE49-F238E27FC236}">
                <a16:creationId xmlns:a16="http://schemas.microsoft.com/office/drawing/2014/main" id="{B3369660-CE9D-423C-8475-D169F97E2DC6}"/>
              </a:ext>
            </a:extLst>
          </p:cNvPr>
          <p:cNvGrpSpPr/>
          <p:nvPr/>
        </p:nvGrpSpPr>
        <p:grpSpPr>
          <a:xfrm>
            <a:off x="5552698" y="2601193"/>
            <a:ext cx="1325512" cy="1325512"/>
            <a:chOff x="5464695" y="2452914"/>
            <a:chExt cx="1501550" cy="1501550"/>
          </a:xfrm>
          <a:solidFill>
            <a:schemeClr val="accent1"/>
          </a:solidFill>
        </p:grpSpPr>
        <p:sp>
          <p:nvSpPr>
            <p:cNvPr id="70" name="Oval 69">
              <a:extLst>
                <a:ext uri="{FF2B5EF4-FFF2-40B4-BE49-F238E27FC236}">
                  <a16:creationId xmlns:a16="http://schemas.microsoft.com/office/drawing/2014/main" id="{CB312164-A492-4B2D-A2AA-D3FB30F64B04}"/>
                </a:ext>
              </a:extLst>
            </p:cNvPr>
            <p:cNvSpPr/>
            <p:nvPr/>
          </p:nvSpPr>
          <p:spPr bwMode="auto">
            <a:xfrm>
              <a:off x="5464695" y="2452914"/>
              <a:ext cx="1501550" cy="150155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1" name="Group 70">
              <a:extLst>
                <a:ext uri="{FF2B5EF4-FFF2-40B4-BE49-F238E27FC236}">
                  <a16:creationId xmlns:a16="http://schemas.microsoft.com/office/drawing/2014/main" id="{63090ADB-E758-42F6-B704-0FE3A83D7D5F}"/>
                </a:ext>
              </a:extLst>
            </p:cNvPr>
            <p:cNvGrpSpPr/>
            <p:nvPr/>
          </p:nvGrpSpPr>
          <p:grpSpPr>
            <a:xfrm rot="2700000">
              <a:off x="5871460" y="2772355"/>
              <a:ext cx="688020" cy="862668"/>
              <a:chOff x="13906501" y="3886200"/>
              <a:chExt cx="619125" cy="776287"/>
            </a:xfrm>
            <a:grpFill/>
          </p:grpSpPr>
          <p:sp>
            <p:nvSpPr>
              <p:cNvPr id="72" name="Freeform 17">
                <a:extLst>
                  <a:ext uri="{FF2B5EF4-FFF2-40B4-BE49-F238E27FC236}">
                    <a16:creationId xmlns:a16="http://schemas.microsoft.com/office/drawing/2014/main" id="{CD600D0E-08B8-4F0C-9F6A-D72C69E72EFD}"/>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3" name="Freeform 18">
                <a:extLst>
                  <a:ext uri="{FF2B5EF4-FFF2-40B4-BE49-F238E27FC236}">
                    <a16:creationId xmlns:a16="http://schemas.microsoft.com/office/drawing/2014/main" id="{6CC7EBF2-1675-4BA0-B0D7-C6893C84FF2D}"/>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4" name="Line 19">
                <a:extLst>
                  <a:ext uri="{FF2B5EF4-FFF2-40B4-BE49-F238E27FC236}">
                    <a16:creationId xmlns:a16="http://schemas.microsoft.com/office/drawing/2014/main" id="{25F095FA-4BCC-49B7-9504-CC7C63CAD175}"/>
                  </a:ext>
                </a:extLst>
              </p:cNvPr>
              <p:cNvSpPr>
                <a:spLocks noChangeShapeType="1"/>
              </p:cNvSpPr>
              <p:nvPr/>
            </p:nvSpPr>
            <p:spPr bwMode="auto">
              <a:xfrm>
                <a:off x="14216063" y="4221163"/>
                <a:ext cx="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5" name="Freeform 20">
                <a:extLst>
                  <a:ext uri="{FF2B5EF4-FFF2-40B4-BE49-F238E27FC236}">
                    <a16:creationId xmlns:a16="http://schemas.microsoft.com/office/drawing/2014/main" id="{22392F07-BD1C-437C-89C2-FE44742D6E53}"/>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6" name="Line 21">
                <a:extLst>
                  <a:ext uri="{FF2B5EF4-FFF2-40B4-BE49-F238E27FC236}">
                    <a16:creationId xmlns:a16="http://schemas.microsoft.com/office/drawing/2014/main" id="{2B5B0A69-7F72-49BA-9BCB-8CE58E1D5690}"/>
                  </a:ext>
                </a:extLst>
              </p:cNvPr>
              <p:cNvSpPr>
                <a:spLocks noChangeShapeType="1"/>
              </p:cNvSpPr>
              <p:nvPr/>
            </p:nvSpPr>
            <p:spPr bwMode="auto">
              <a:xfrm>
                <a:off x="14216063" y="3967163"/>
                <a:ext cx="3810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7" name="Freeform 22">
                <a:extLst>
                  <a:ext uri="{FF2B5EF4-FFF2-40B4-BE49-F238E27FC236}">
                    <a16:creationId xmlns:a16="http://schemas.microsoft.com/office/drawing/2014/main" id="{A142FB3A-D6CC-4CE3-8FA5-6D111A4E973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8" name="Line 23">
                <a:extLst>
                  <a:ext uri="{FF2B5EF4-FFF2-40B4-BE49-F238E27FC236}">
                    <a16:creationId xmlns:a16="http://schemas.microsoft.com/office/drawing/2014/main" id="{752E79CD-EA21-47DC-9D0D-388AE2C5BC9C}"/>
                  </a:ext>
                </a:extLst>
              </p:cNvPr>
              <p:cNvSpPr>
                <a:spLocks noChangeShapeType="1"/>
              </p:cNvSpPr>
              <p:nvPr/>
            </p:nvSpPr>
            <p:spPr bwMode="auto">
              <a:xfrm flipH="1">
                <a:off x="14177963" y="4581525"/>
                <a:ext cx="3810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grpSp>
      </p:grpSp>
    </p:spTree>
    <p:extLst>
      <p:ext uri="{BB962C8B-B14F-4D97-AF65-F5344CB8AC3E}">
        <p14:creationId xmlns:p14="http://schemas.microsoft.com/office/powerpoint/2010/main" val="324069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ja-JP" altLang="en-US" dirty="0"/>
              <a:t>機械学習のワークフロー</a:t>
            </a:r>
            <a:endParaRPr lang="en-US" dirty="0"/>
          </a:p>
        </p:txBody>
      </p:sp>
      <p:sp>
        <p:nvSpPr>
          <p:cNvPr id="38" name="TextBox 37">
            <a:extLst>
              <a:ext uri="{FF2B5EF4-FFF2-40B4-BE49-F238E27FC236}">
                <a16:creationId xmlns:a16="http://schemas.microsoft.com/office/drawing/2014/main" id="{2EA27A54-33BB-48D0-B02D-21144B5A6044}"/>
              </a:ext>
            </a:extLst>
          </p:cNvPr>
          <p:cNvSpPr txBox="1"/>
          <p:nvPr/>
        </p:nvSpPr>
        <p:spPr>
          <a:xfrm>
            <a:off x="3121117" y="4213362"/>
            <a:ext cx="5949768" cy="959098"/>
          </a:xfrm>
          <a:prstGeom prst="rect">
            <a:avLst/>
          </a:prstGeom>
          <a:noFill/>
        </p:spPr>
        <p:txBody>
          <a:bodyPr wrap="square" lIns="91388" tIns="146222" rIns="182776" bIns="146222" rtlCol="0">
            <a:spAutoFit/>
          </a:bodyPr>
          <a:lstStyle/>
          <a:p>
            <a:pPr algn="ctr" defTabSz="914049">
              <a:defRPr/>
            </a:pPr>
            <a:r>
              <a:rPr lang="en-US" sz="4313" dirty="0" err="1">
                <a:solidFill>
                  <a:schemeClr val="accent1"/>
                </a:solidFill>
                <a:cs typeface="Segoe UI Semilight" charset="0"/>
              </a:rPr>
              <a:t>モデル</a:t>
            </a:r>
            <a:r>
              <a:rPr lang="ja-JP" altLang="en-US" sz="4313" dirty="0">
                <a:solidFill>
                  <a:schemeClr val="accent1"/>
                </a:solidFill>
                <a:cs typeface="Segoe UI Semilight" charset="0"/>
              </a:rPr>
              <a:t>の学習</a:t>
            </a:r>
            <a:endParaRPr lang="en-US" sz="4313" dirty="0">
              <a:solidFill>
                <a:schemeClr val="accent1"/>
              </a:solidFill>
              <a:cs typeface="Segoe UI Semilight" charset="0"/>
            </a:endParaRPr>
          </a:p>
        </p:txBody>
      </p:sp>
      <p:grpSp>
        <p:nvGrpSpPr>
          <p:cNvPr id="29" name="Group 28">
            <a:extLst>
              <a:ext uri="{FF2B5EF4-FFF2-40B4-BE49-F238E27FC236}">
                <a16:creationId xmlns:a16="http://schemas.microsoft.com/office/drawing/2014/main" id="{D332A73D-5D84-4558-913F-CE3802F58E97}"/>
              </a:ext>
            </a:extLst>
          </p:cNvPr>
          <p:cNvGrpSpPr/>
          <p:nvPr/>
        </p:nvGrpSpPr>
        <p:grpSpPr>
          <a:xfrm>
            <a:off x="4791449" y="1827430"/>
            <a:ext cx="2472439" cy="2278113"/>
            <a:chOff x="5464695" y="2452914"/>
            <a:chExt cx="1501550" cy="1501550"/>
          </a:xfrm>
          <a:solidFill>
            <a:schemeClr val="accent1"/>
          </a:solidFill>
        </p:grpSpPr>
        <p:sp>
          <p:nvSpPr>
            <p:cNvPr id="31" name="Oval 30">
              <a:extLst>
                <a:ext uri="{FF2B5EF4-FFF2-40B4-BE49-F238E27FC236}">
                  <a16:creationId xmlns:a16="http://schemas.microsoft.com/office/drawing/2014/main" id="{AEEA0E05-33C2-433A-A3B8-075AF94299EF}"/>
                </a:ext>
              </a:extLst>
            </p:cNvPr>
            <p:cNvSpPr/>
            <p:nvPr/>
          </p:nvSpPr>
          <p:spPr bwMode="auto">
            <a:xfrm>
              <a:off x="5464695" y="2452914"/>
              <a:ext cx="1501550" cy="150155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2" name="Group 31">
              <a:extLst>
                <a:ext uri="{FF2B5EF4-FFF2-40B4-BE49-F238E27FC236}">
                  <a16:creationId xmlns:a16="http://schemas.microsoft.com/office/drawing/2014/main" id="{8997BAD0-01B6-49BD-8238-F2D071841AA0}"/>
                </a:ext>
              </a:extLst>
            </p:cNvPr>
            <p:cNvGrpSpPr/>
            <p:nvPr/>
          </p:nvGrpSpPr>
          <p:grpSpPr>
            <a:xfrm rot="2700000">
              <a:off x="5871460" y="2772355"/>
              <a:ext cx="688020" cy="862668"/>
              <a:chOff x="13906501" y="3886200"/>
              <a:chExt cx="619125" cy="776287"/>
            </a:xfrm>
            <a:grpFill/>
          </p:grpSpPr>
          <p:sp>
            <p:nvSpPr>
              <p:cNvPr id="33" name="Freeform 17">
                <a:extLst>
                  <a:ext uri="{FF2B5EF4-FFF2-40B4-BE49-F238E27FC236}">
                    <a16:creationId xmlns:a16="http://schemas.microsoft.com/office/drawing/2014/main" id="{970BA3A8-FABF-4BF5-AD10-D6D7BEB344DD}"/>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34" name="Freeform 18">
                <a:extLst>
                  <a:ext uri="{FF2B5EF4-FFF2-40B4-BE49-F238E27FC236}">
                    <a16:creationId xmlns:a16="http://schemas.microsoft.com/office/drawing/2014/main" id="{37CB80F3-4528-4584-9018-4F13123D1C1F}"/>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35" name="Line 19">
                <a:extLst>
                  <a:ext uri="{FF2B5EF4-FFF2-40B4-BE49-F238E27FC236}">
                    <a16:creationId xmlns:a16="http://schemas.microsoft.com/office/drawing/2014/main" id="{BB6E88CC-A715-4134-B8DD-5C039CA93E6E}"/>
                  </a:ext>
                </a:extLst>
              </p:cNvPr>
              <p:cNvSpPr>
                <a:spLocks noChangeShapeType="1"/>
              </p:cNvSpPr>
              <p:nvPr/>
            </p:nvSpPr>
            <p:spPr bwMode="auto">
              <a:xfrm>
                <a:off x="14216063" y="4221163"/>
                <a:ext cx="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36" name="Freeform 20">
                <a:extLst>
                  <a:ext uri="{FF2B5EF4-FFF2-40B4-BE49-F238E27FC236}">
                    <a16:creationId xmlns:a16="http://schemas.microsoft.com/office/drawing/2014/main" id="{9ACE29B7-2B50-46DD-A03A-6F788E3C4120}"/>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37" name="Line 21">
                <a:extLst>
                  <a:ext uri="{FF2B5EF4-FFF2-40B4-BE49-F238E27FC236}">
                    <a16:creationId xmlns:a16="http://schemas.microsoft.com/office/drawing/2014/main" id="{4C52BFF2-49BE-4191-82C6-A2F16722BC28}"/>
                  </a:ext>
                </a:extLst>
              </p:cNvPr>
              <p:cNvSpPr>
                <a:spLocks noChangeShapeType="1"/>
              </p:cNvSpPr>
              <p:nvPr/>
            </p:nvSpPr>
            <p:spPr bwMode="auto">
              <a:xfrm>
                <a:off x="14216063" y="3967163"/>
                <a:ext cx="3810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39" name="Freeform 22">
                <a:extLst>
                  <a:ext uri="{FF2B5EF4-FFF2-40B4-BE49-F238E27FC236}">
                    <a16:creationId xmlns:a16="http://schemas.microsoft.com/office/drawing/2014/main" id="{2BD43331-C61E-4ABC-BE7B-87A62689E0E4}"/>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40" name="Line 23">
                <a:extLst>
                  <a:ext uri="{FF2B5EF4-FFF2-40B4-BE49-F238E27FC236}">
                    <a16:creationId xmlns:a16="http://schemas.microsoft.com/office/drawing/2014/main" id="{1EFA58C6-20B0-4069-877D-FCD5B8CD4FA5}"/>
                  </a:ext>
                </a:extLst>
              </p:cNvPr>
              <p:cNvSpPr>
                <a:spLocks noChangeShapeType="1"/>
              </p:cNvSpPr>
              <p:nvPr/>
            </p:nvSpPr>
            <p:spPr bwMode="auto">
              <a:xfrm flipH="1">
                <a:off x="14177963" y="4581525"/>
                <a:ext cx="3810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grpSp>
      </p:grpSp>
    </p:spTree>
    <p:extLst>
      <p:ext uri="{BB962C8B-B14F-4D97-AF65-F5344CB8AC3E}">
        <p14:creationId xmlns:p14="http://schemas.microsoft.com/office/powerpoint/2010/main" val="743231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7434-DA22-4A66-A4C9-AA276DA8F630}"/>
              </a:ext>
            </a:extLst>
          </p:cNvPr>
          <p:cNvSpPr>
            <a:spLocks noGrp="1"/>
          </p:cNvSpPr>
          <p:nvPr>
            <p:ph type="title"/>
          </p:nvPr>
        </p:nvSpPr>
        <p:spPr>
          <a:xfrm>
            <a:off x="269240" y="2084378"/>
            <a:ext cx="9859116" cy="850868"/>
          </a:xfrm>
        </p:spPr>
        <p:txBody>
          <a:bodyPr/>
          <a:lstStyle/>
          <a:p>
            <a:r>
              <a:rPr lang="ja-JP" altLang="en-US" sz="4705" dirty="0"/>
              <a:t>あやめの分類：学習編</a:t>
            </a:r>
            <a:endParaRPr lang="en-US" sz="4705" dirty="0"/>
          </a:p>
        </p:txBody>
      </p:sp>
      <p:sp>
        <p:nvSpPr>
          <p:cNvPr id="3" name="Text Placeholder 2">
            <a:extLst>
              <a:ext uri="{FF2B5EF4-FFF2-40B4-BE49-F238E27FC236}">
                <a16:creationId xmlns:a16="http://schemas.microsoft.com/office/drawing/2014/main" id="{0CDC73F6-58EF-49AF-9A15-894DB6AABA96}"/>
              </a:ext>
            </a:extLst>
          </p:cNvPr>
          <p:cNvSpPr>
            <a:spLocks noGrp="1"/>
          </p:cNvSpPr>
          <p:nvPr>
            <p:ph type="body" sz="quarter" idx="12"/>
          </p:nvPr>
        </p:nvSpPr>
        <p:spPr>
          <a:xfrm>
            <a:off x="269240" y="4686383"/>
            <a:ext cx="9860674" cy="1164421"/>
          </a:xfrm>
        </p:spPr>
        <p:txBody>
          <a:bodyPr/>
          <a:lstStyle/>
          <a:p>
            <a:r>
              <a:rPr lang="en-US" dirty="0"/>
              <a:t>https://docs.microsoft.com/en-us/azure/machine-learning/preview/tutorial-classifying-iris-part-2</a:t>
            </a:r>
          </a:p>
        </p:txBody>
      </p:sp>
      <p:pic>
        <p:nvPicPr>
          <p:cNvPr id="4" name="Picture 3">
            <a:extLst>
              <a:ext uri="{FF2B5EF4-FFF2-40B4-BE49-F238E27FC236}">
                <a16:creationId xmlns:a16="http://schemas.microsoft.com/office/drawing/2014/main" id="{18622264-6F46-4CC5-B567-25FC2428CF02}"/>
              </a:ext>
            </a:extLst>
          </p:cNvPr>
          <p:cNvPicPr>
            <a:picLocks noChangeAspect="1"/>
          </p:cNvPicPr>
          <p:nvPr/>
        </p:nvPicPr>
        <p:blipFill>
          <a:blip r:embed="rId3"/>
          <a:stretch>
            <a:fillRect/>
          </a:stretch>
        </p:blipFill>
        <p:spPr>
          <a:xfrm>
            <a:off x="7417871" y="2036453"/>
            <a:ext cx="3829140" cy="2534262"/>
          </a:xfrm>
          <a:prstGeom prst="rect">
            <a:avLst/>
          </a:prstGeom>
        </p:spPr>
      </p:pic>
    </p:spTree>
    <p:extLst>
      <p:ext uri="{BB962C8B-B14F-4D97-AF65-F5344CB8AC3E}">
        <p14:creationId xmlns:p14="http://schemas.microsoft.com/office/powerpoint/2010/main" val="3540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7434-DA22-4A66-A4C9-AA276DA8F630}"/>
              </a:ext>
            </a:extLst>
          </p:cNvPr>
          <p:cNvSpPr>
            <a:spLocks noGrp="1"/>
          </p:cNvSpPr>
          <p:nvPr>
            <p:ph type="title"/>
          </p:nvPr>
        </p:nvSpPr>
        <p:spPr>
          <a:xfrm>
            <a:off x="269240" y="2084378"/>
            <a:ext cx="9859116" cy="1490729"/>
          </a:xfrm>
        </p:spPr>
        <p:txBody>
          <a:bodyPr/>
          <a:lstStyle/>
          <a:p>
            <a:r>
              <a:rPr lang="ja-JP" altLang="en-US" sz="4705" dirty="0"/>
              <a:t>手書き文字の分類</a:t>
            </a:r>
            <a:br>
              <a:rPr lang="en-US" altLang="ja-JP" sz="4705" dirty="0"/>
            </a:br>
            <a:r>
              <a:rPr lang="ja-JP" altLang="en-US" sz="4705" dirty="0"/>
              <a:t>　：</a:t>
            </a:r>
            <a:r>
              <a:rPr lang="en-US" altLang="ja-JP" sz="4705" dirty="0"/>
              <a:t>GPU </a:t>
            </a:r>
            <a:r>
              <a:rPr lang="ja-JP" altLang="en-US" sz="4705" dirty="0"/>
              <a:t>学習編</a:t>
            </a:r>
            <a:endParaRPr lang="en-US" sz="4705" dirty="0"/>
          </a:p>
        </p:txBody>
      </p:sp>
      <p:sp>
        <p:nvSpPr>
          <p:cNvPr id="3" name="Text Placeholder 2">
            <a:extLst>
              <a:ext uri="{FF2B5EF4-FFF2-40B4-BE49-F238E27FC236}">
                <a16:creationId xmlns:a16="http://schemas.microsoft.com/office/drawing/2014/main" id="{0CDC73F6-58EF-49AF-9A15-894DB6AABA96}"/>
              </a:ext>
            </a:extLst>
          </p:cNvPr>
          <p:cNvSpPr>
            <a:spLocks noGrp="1"/>
          </p:cNvSpPr>
          <p:nvPr>
            <p:ph type="body" sz="quarter" idx="12"/>
          </p:nvPr>
        </p:nvSpPr>
        <p:spPr>
          <a:xfrm>
            <a:off x="269240" y="4902513"/>
            <a:ext cx="9860674" cy="1164421"/>
          </a:xfrm>
        </p:spPr>
        <p:txBody>
          <a:bodyPr/>
          <a:lstStyle/>
          <a:p>
            <a:r>
              <a:rPr lang="en-US" dirty="0"/>
              <a:t>https://docs.microsoft.com/en-us/azure/machine-learning/preview/how-to-use-gpu</a:t>
            </a:r>
          </a:p>
        </p:txBody>
      </p:sp>
      <p:pic>
        <p:nvPicPr>
          <p:cNvPr id="5" name="Picture 4">
            <a:extLst>
              <a:ext uri="{FF2B5EF4-FFF2-40B4-BE49-F238E27FC236}">
                <a16:creationId xmlns:a16="http://schemas.microsoft.com/office/drawing/2014/main" id="{2DBCB1FA-FEE5-44A2-904F-0A9F10A76A8E}"/>
              </a:ext>
            </a:extLst>
          </p:cNvPr>
          <p:cNvPicPr>
            <a:picLocks noChangeAspect="1"/>
          </p:cNvPicPr>
          <p:nvPr/>
        </p:nvPicPr>
        <p:blipFill>
          <a:blip r:embed="rId3"/>
          <a:stretch>
            <a:fillRect/>
          </a:stretch>
        </p:blipFill>
        <p:spPr>
          <a:xfrm>
            <a:off x="6614592" y="1538977"/>
            <a:ext cx="4238625" cy="3219450"/>
          </a:xfrm>
          <a:prstGeom prst="rect">
            <a:avLst/>
          </a:prstGeom>
        </p:spPr>
      </p:pic>
    </p:spTree>
    <p:extLst>
      <p:ext uri="{BB962C8B-B14F-4D97-AF65-F5344CB8AC3E}">
        <p14:creationId xmlns:p14="http://schemas.microsoft.com/office/powerpoint/2010/main" val="363374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ja-JP" altLang="en-US" dirty="0"/>
              <a:t>機械学習のワークフロー</a:t>
            </a:r>
            <a:endParaRPr lang="en-US" dirty="0"/>
          </a:p>
        </p:txBody>
      </p:sp>
      <p:grpSp>
        <p:nvGrpSpPr>
          <p:cNvPr id="7" name="Group 6">
            <a:extLst>
              <a:ext uri="{FF2B5EF4-FFF2-40B4-BE49-F238E27FC236}">
                <a16:creationId xmlns:a16="http://schemas.microsoft.com/office/drawing/2014/main" id="{B364058D-F63A-4167-AD00-C166516C0723}"/>
              </a:ext>
            </a:extLst>
          </p:cNvPr>
          <p:cNvGrpSpPr/>
          <p:nvPr/>
        </p:nvGrpSpPr>
        <p:grpSpPr>
          <a:xfrm>
            <a:off x="1571166" y="2652710"/>
            <a:ext cx="1325512" cy="1325512"/>
            <a:chOff x="1602670" y="2705405"/>
            <a:chExt cx="1352091" cy="1352091"/>
          </a:xfrm>
          <a:solidFill>
            <a:schemeClr val="accent1"/>
          </a:solidFill>
        </p:grpSpPr>
        <p:sp>
          <p:nvSpPr>
            <p:cNvPr id="3" name="Oval 2">
              <a:extLst>
                <a:ext uri="{FF2B5EF4-FFF2-40B4-BE49-F238E27FC236}">
                  <a16:creationId xmlns:a16="http://schemas.microsoft.com/office/drawing/2014/main" id="{1FA422D9-E6F0-4004-B1B9-2D2E23602369}"/>
                </a:ext>
              </a:extLst>
            </p:cNvPr>
            <p:cNvSpPr/>
            <p:nvPr/>
          </p:nvSpPr>
          <p:spPr bwMode="auto">
            <a:xfrm>
              <a:off x="1602670" y="2705405"/>
              <a:ext cx="1352091" cy="13520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accent1"/>
                </a:solidFill>
                <a:latin typeface="Segoe UI Semilight"/>
                <a:ea typeface="Segoe UI" pitchFamily="34" charset="0"/>
                <a:cs typeface="Segoe UI" pitchFamily="34" charset="0"/>
              </a:endParaRPr>
            </a:p>
          </p:txBody>
        </p:sp>
        <p:grpSp>
          <p:nvGrpSpPr>
            <p:cNvPr id="40" name="Group 20">
              <a:extLst>
                <a:ext uri="{FF2B5EF4-FFF2-40B4-BE49-F238E27FC236}">
                  <a16:creationId xmlns:a16="http://schemas.microsoft.com/office/drawing/2014/main" id="{CF103F88-F55C-4325-9F40-54629E19C573}"/>
                </a:ext>
              </a:extLst>
            </p:cNvPr>
            <p:cNvGrpSpPr>
              <a:grpSpLocks noChangeAspect="1"/>
            </p:cNvGrpSpPr>
            <p:nvPr/>
          </p:nvGrpSpPr>
          <p:grpSpPr bwMode="auto">
            <a:xfrm>
              <a:off x="1975766" y="3116263"/>
              <a:ext cx="605896" cy="530372"/>
              <a:chOff x="3764" y="3313"/>
              <a:chExt cx="353" cy="309"/>
            </a:xfrm>
            <a:grpFill/>
          </p:grpSpPr>
          <p:sp>
            <p:nvSpPr>
              <p:cNvPr id="41" name="Freeform 21">
                <a:extLst>
                  <a:ext uri="{FF2B5EF4-FFF2-40B4-BE49-F238E27FC236}">
                    <a16:creationId xmlns:a16="http://schemas.microsoft.com/office/drawing/2014/main" id="{FBD888B0-4254-4B16-8C0F-169A07B92145}"/>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2" name="Freeform 22">
                <a:extLst>
                  <a:ext uri="{FF2B5EF4-FFF2-40B4-BE49-F238E27FC236}">
                    <a16:creationId xmlns:a16="http://schemas.microsoft.com/office/drawing/2014/main" id="{E0D442CD-E12F-47BD-AAAD-0F4D3F2B6204}"/>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3" name="Freeform 23">
                <a:extLst>
                  <a:ext uri="{FF2B5EF4-FFF2-40B4-BE49-F238E27FC236}">
                    <a16:creationId xmlns:a16="http://schemas.microsoft.com/office/drawing/2014/main" id="{2C9ADF2A-3DF1-415F-A393-77386B1F76BD}"/>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4" name="Freeform 24">
                <a:extLst>
                  <a:ext uri="{FF2B5EF4-FFF2-40B4-BE49-F238E27FC236}">
                    <a16:creationId xmlns:a16="http://schemas.microsoft.com/office/drawing/2014/main" id="{A26C48EB-5298-48BB-A970-16B230F0ACFB}"/>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5" name="Freeform 25">
                <a:extLst>
                  <a:ext uri="{FF2B5EF4-FFF2-40B4-BE49-F238E27FC236}">
                    <a16:creationId xmlns:a16="http://schemas.microsoft.com/office/drawing/2014/main" id="{134E4416-13C7-423B-B656-D41992AA2A27}"/>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6" name="Freeform 26">
                <a:extLst>
                  <a:ext uri="{FF2B5EF4-FFF2-40B4-BE49-F238E27FC236}">
                    <a16:creationId xmlns:a16="http://schemas.microsoft.com/office/drawing/2014/main" id="{2DBFFBA8-7EE2-4E01-BCEF-6443DCD974FE}"/>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7" name="Freeform 27">
                <a:extLst>
                  <a:ext uri="{FF2B5EF4-FFF2-40B4-BE49-F238E27FC236}">
                    <a16:creationId xmlns:a16="http://schemas.microsoft.com/office/drawing/2014/main" id="{ACE190A9-C1B7-466E-BDBE-BBBC337DFAB4}"/>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8" name="Freeform 28">
                <a:extLst>
                  <a:ext uri="{FF2B5EF4-FFF2-40B4-BE49-F238E27FC236}">
                    <a16:creationId xmlns:a16="http://schemas.microsoft.com/office/drawing/2014/main" id="{AD598B0B-2F4E-41E4-9C7C-F26F52156CF3}"/>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9" name="Freeform 29">
                <a:extLst>
                  <a:ext uri="{FF2B5EF4-FFF2-40B4-BE49-F238E27FC236}">
                    <a16:creationId xmlns:a16="http://schemas.microsoft.com/office/drawing/2014/main" id="{5B4B1141-5550-4ED3-8BDA-3955AC4E7E9D}"/>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0" name="Freeform 30">
                <a:extLst>
                  <a:ext uri="{FF2B5EF4-FFF2-40B4-BE49-F238E27FC236}">
                    <a16:creationId xmlns:a16="http://schemas.microsoft.com/office/drawing/2014/main" id="{DB685867-95EA-44DB-9FAB-9545266BBD43}"/>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1" name="Freeform 31">
                <a:extLst>
                  <a:ext uri="{FF2B5EF4-FFF2-40B4-BE49-F238E27FC236}">
                    <a16:creationId xmlns:a16="http://schemas.microsoft.com/office/drawing/2014/main" id="{E9981B3E-1FA2-4B4E-A3D6-BF8380C87EC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2" name="Freeform 32">
                <a:extLst>
                  <a:ext uri="{FF2B5EF4-FFF2-40B4-BE49-F238E27FC236}">
                    <a16:creationId xmlns:a16="http://schemas.microsoft.com/office/drawing/2014/main" id="{6C3399E2-E729-4B78-AB04-06CE99D80B32}"/>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3" name="Freeform 33">
                <a:extLst>
                  <a:ext uri="{FF2B5EF4-FFF2-40B4-BE49-F238E27FC236}">
                    <a16:creationId xmlns:a16="http://schemas.microsoft.com/office/drawing/2014/main" id="{F8997C4E-0960-49F6-9394-089309021F45}"/>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4" name="Freeform 34">
                <a:extLst>
                  <a:ext uri="{FF2B5EF4-FFF2-40B4-BE49-F238E27FC236}">
                    <a16:creationId xmlns:a16="http://schemas.microsoft.com/office/drawing/2014/main" id="{8851B469-063E-4A68-8033-D619B54E809D}"/>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5" name="Freeform 35">
                <a:extLst>
                  <a:ext uri="{FF2B5EF4-FFF2-40B4-BE49-F238E27FC236}">
                    <a16:creationId xmlns:a16="http://schemas.microsoft.com/office/drawing/2014/main" id="{011E2CF0-6B04-4363-A3E2-DF13258FC207}"/>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6" name="Freeform 36">
                <a:extLst>
                  <a:ext uri="{FF2B5EF4-FFF2-40B4-BE49-F238E27FC236}">
                    <a16:creationId xmlns:a16="http://schemas.microsoft.com/office/drawing/2014/main" id="{ADEDBD94-AB84-4D70-B0A9-BA0D6599EF76}"/>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7" name="Freeform 37">
                <a:extLst>
                  <a:ext uri="{FF2B5EF4-FFF2-40B4-BE49-F238E27FC236}">
                    <a16:creationId xmlns:a16="http://schemas.microsoft.com/office/drawing/2014/main" id="{91FC422D-0C8B-4421-8B09-AFB12E700896}"/>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8" name="Freeform 38">
                <a:extLst>
                  <a:ext uri="{FF2B5EF4-FFF2-40B4-BE49-F238E27FC236}">
                    <a16:creationId xmlns:a16="http://schemas.microsoft.com/office/drawing/2014/main" id="{F3EF9C72-3856-4295-9295-F745A5B696B9}"/>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grpSp>
      </p:grpSp>
      <p:grpSp>
        <p:nvGrpSpPr>
          <p:cNvPr id="20" name="Group 19">
            <a:extLst>
              <a:ext uri="{FF2B5EF4-FFF2-40B4-BE49-F238E27FC236}">
                <a16:creationId xmlns:a16="http://schemas.microsoft.com/office/drawing/2014/main" id="{919F8465-885F-428E-AFA8-373BE837A3A3}"/>
              </a:ext>
            </a:extLst>
          </p:cNvPr>
          <p:cNvGrpSpPr/>
          <p:nvPr/>
        </p:nvGrpSpPr>
        <p:grpSpPr>
          <a:xfrm>
            <a:off x="9318342" y="2652710"/>
            <a:ext cx="1325512" cy="1325512"/>
            <a:chOff x="9505193" y="2705405"/>
            <a:chExt cx="1352091" cy="1352091"/>
          </a:xfrm>
          <a:solidFill>
            <a:schemeClr val="accent1"/>
          </a:solidFill>
        </p:grpSpPr>
        <p:sp>
          <p:nvSpPr>
            <p:cNvPr id="9" name="Oval 8">
              <a:extLst>
                <a:ext uri="{FF2B5EF4-FFF2-40B4-BE49-F238E27FC236}">
                  <a16:creationId xmlns:a16="http://schemas.microsoft.com/office/drawing/2014/main" id="{8E16D016-68CF-44D6-A004-22E160240158}"/>
                </a:ext>
              </a:extLst>
            </p:cNvPr>
            <p:cNvSpPr/>
            <p:nvPr/>
          </p:nvSpPr>
          <p:spPr bwMode="auto">
            <a:xfrm>
              <a:off x="9505193" y="2705405"/>
              <a:ext cx="1352091" cy="13520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accent1"/>
                </a:solidFill>
                <a:latin typeface="Segoe UI Semilight"/>
                <a:ea typeface="Segoe UI" pitchFamily="34" charset="0"/>
                <a:cs typeface="Segoe UI" pitchFamily="34" charset="0"/>
              </a:endParaRPr>
            </a:p>
          </p:txBody>
        </p:sp>
        <p:sp>
          <p:nvSpPr>
            <p:cNvPr id="59" name="gear_3">
              <a:extLst>
                <a:ext uri="{FF2B5EF4-FFF2-40B4-BE49-F238E27FC236}">
                  <a16:creationId xmlns:a16="http://schemas.microsoft.com/office/drawing/2014/main" id="{1C889F36-1481-429C-BAE9-4A95E361B0AC}"/>
                </a:ext>
              </a:extLst>
            </p:cNvPr>
            <p:cNvSpPr>
              <a:spLocks noChangeAspect="1" noEditPoints="1"/>
            </p:cNvSpPr>
            <p:nvPr/>
          </p:nvSpPr>
          <p:spPr bwMode="auto">
            <a:xfrm>
              <a:off x="9877039" y="3074672"/>
              <a:ext cx="608398" cy="613554"/>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grpFill/>
            <a:ln w="15875">
              <a:solidFill>
                <a:schemeClr val="bg1"/>
              </a:solidFill>
              <a:prstDash val="solid"/>
            </a:ln>
            <a:extLst/>
          </p:spPr>
          <p:txBody>
            <a:bodyPr vert="horz" wrap="square" lIns="89642" tIns="44821" rIns="89642" bIns="44821" numCol="1" anchor="t" anchorCtr="0" compatLnSpc="1">
              <a:prstTxWarp prst="textNoShape">
                <a:avLst/>
              </a:prstTxWarp>
            </a:bodyPr>
            <a:lstStyle/>
            <a:p>
              <a:pPr defTabSz="914367">
                <a:defRPr/>
              </a:pPr>
              <a:endParaRPr lang="en-US" sz="882">
                <a:solidFill>
                  <a:schemeClr val="accent1"/>
                </a:solidFill>
                <a:latin typeface="Segoe UI Semilight"/>
              </a:endParaRPr>
            </a:p>
          </p:txBody>
        </p:sp>
      </p:grpSp>
      <p:sp>
        <p:nvSpPr>
          <p:cNvPr id="5" name="Diamond 4">
            <a:extLst>
              <a:ext uri="{FF2B5EF4-FFF2-40B4-BE49-F238E27FC236}">
                <a16:creationId xmlns:a16="http://schemas.microsoft.com/office/drawing/2014/main" id="{F5FBB91B-6FDF-47CC-A707-96DEAA6F6139}"/>
              </a:ext>
            </a:extLst>
          </p:cNvPr>
          <p:cNvSpPr/>
          <p:nvPr/>
        </p:nvSpPr>
        <p:spPr bwMode="auto">
          <a:xfrm>
            <a:off x="4048923" y="3014717"/>
            <a:ext cx="243584" cy="601493"/>
          </a:xfrm>
          <a:custGeom>
            <a:avLst/>
            <a:gdLst>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0 w 868058"/>
              <a:gd name="connsiteY4" fmla="*/ 43402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91440 w 868058"/>
              <a:gd name="connsiteY4" fmla="*/ 52546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0" fmla="*/ 0 w 434029"/>
              <a:gd name="connsiteY0" fmla="*/ 0 h 868058"/>
              <a:gd name="connsiteX1" fmla="*/ 434029 w 434029"/>
              <a:gd name="connsiteY1" fmla="*/ 434029 h 868058"/>
              <a:gd name="connsiteX2" fmla="*/ 0 w 434029"/>
              <a:gd name="connsiteY2" fmla="*/ 868058 h 868058"/>
            </a:gdLst>
            <a:ahLst/>
            <a:cxnLst>
              <a:cxn ang="0">
                <a:pos x="connsiteX0" y="connsiteY0"/>
              </a:cxn>
              <a:cxn ang="0">
                <a:pos x="connsiteX1" y="connsiteY1"/>
              </a:cxn>
              <a:cxn ang="0">
                <a:pos x="connsiteX2" y="connsiteY2"/>
              </a:cxn>
            </a:cxnLst>
            <a:rect l="l" t="t" r="r" b="b"/>
            <a:pathLst>
              <a:path w="434029" h="868058">
                <a:moveTo>
                  <a:pt x="0" y="0"/>
                </a:moveTo>
                <a:lnTo>
                  <a:pt x="434029" y="434029"/>
                </a:lnTo>
                <a:lnTo>
                  <a:pt x="0" y="868058"/>
                </a:lnTo>
              </a:path>
            </a:pathLst>
          </a:cu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solidFill>
                <a:schemeClr val="accent1"/>
              </a:solidFill>
              <a:latin typeface="Segoe UI Semilight"/>
              <a:ea typeface="Segoe UI" pitchFamily="34" charset="0"/>
              <a:cs typeface="Segoe UI" pitchFamily="34" charset="0"/>
            </a:endParaRPr>
          </a:p>
        </p:txBody>
      </p:sp>
      <p:sp>
        <p:nvSpPr>
          <p:cNvPr id="61" name="Diamond 4">
            <a:extLst>
              <a:ext uri="{FF2B5EF4-FFF2-40B4-BE49-F238E27FC236}">
                <a16:creationId xmlns:a16="http://schemas.microsoft.com/office/drawing/2014/main" id="{B7B94AAE-A173-4A38-AEF2-08C1A9BAC7CD}"/>
              </a:ext>
            </a:extLst>
          </p:cNvPr>
          <p:cNvSpPr/>
          <p:nvPr/>
        </p:nvSpPr>
        <p:spPr bwMode="auto">
          <a:xfrm>
            <a:off x="7922510" y="3014717"/>
            <a:ext cx="243584" cy="601493"/>
          </a:xfrm>
          <a:custGeom>
            <a:avLst/>
            <a:gdLst>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0 w 868058"/>
              <a:gd name="connsiteY4" fmla="*/ 43402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91440 w 868058"/>
              <a:gd name="connsiteY4" fmla="*/ 52546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0" fmla="*/ 0 w 434029"/>
              <a:gd name="connsiteY0" fmla="*/ 0 h 868058"/>
              <a:gd name="connsiteX1" fmla="*/ 434029 w 434029"/>
              <a:gd name="connsiteY1" fmla="*/ 434029 h 868058"/>
              <a:gd name="connsiteX2" fmla="*/ 0 w 434029"/>
              <a:gd name="connsiteY2" fmla="*/ 868058 h 868058"/>
            </a:gdLst>
            <a:ahLst/>
            <a:cxnLst>
              <a:cxn ang="0">
                <a:pos x="connsiteX0" y="connsiteY0"/>
              </a:cxn>
              <a:cxn ang="0">
                <a:pos x="connsiteX1" y="connsiteY1"/>
              </a:cxn>
              <a:cxn ang="0">
                <a:pos x="connsiteX2" y="connsiteY2"/>
              </a:cxn>
            </a:cxnLst>
            <a:rect l="l" t="t" r="r" b="b"/>
            <a:pathLst>
              <a:path w="434029" h="868058">
                <a:moveTo>
                  <a:pt x="0" y="0"/>
                </a:moveTo>
                <a:lnTo>
                  <a:pt x="434029" y="434029"/>
                </a:lnTo>
                <a:lnTo>
                  <a:pt x="0" y="868058"/>
                </a:lnTo>
              </a:path>
            </a:pathLst>
          </a:cu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solidFill>
                <a:schemeClr val="accent1"/>
              </a:solidFill>
              <a:latin typeface="Segoe UI Semilight"/>
              <a:ea typeface="Segoe UI" pitchFamily="34" charset="0"/>
              <a:cs typeface="Segoe UI" pitchFamily="34" charset="0"/>
            </a:endParaRPr>
          </a:p>
        </p:txBody>
      </p:sp>
      <p:sp>
        <p:nvSpPr>
          <p:cNvPr id="36" name="TextBox 35">
            <a:extLst>
              <a:ext uri="{FF2B5EF4-FFF2-40B4-BE49-F238E27FC236}">
                <a16:creationId xmlns:a16="http://schemas.microsoft.com/office/drawing/2014/main" id="{D848F326-2C4B-47E8-8059-47DAE563189E}"/>
              </a:ext>
            </a:extLst>
          </p:cNvPr>
          <p:cNvSpPr txBox="1"/>
          <p:nvPr/>
        </p:nvSpPr>
        <p:spPr>
          <a:xfrm>
            <a:off x="8210150" y="4140594"/>
            <a:ext cx="3599175" cy="741854"/>
          </a:xfrm>
          <a:prstGeom prst="rect">
            <a:avLst/>
          </a:prstGeom>
          <a:noFill/>
        </p:spPr>
        <p:txBody>
          <a:bodyPr wrap="square" lIns="91388" tIns="146222" rIns="182776" bIns="146222" rtlCol="0">
            <a:spAutoFit/>
          </a:bodyPr>
          <a:lstStyle/>
          <a:p>
            <a:pPr algn="ctr" defTabSz="1218233">
              <a:lnSpc>
                <a:spcPct val="90000"/>
              </a:lnSpc>
              <a:defRPr/>
            </a:pPr>
            <a:r>
              <a:rPr lang="ja-JP" altLang="en-US" sz="3137" kern="0" dirty="0">
                <a:solidFill>
                  <a:schemeClr val="accent1"/>
                </a:solidFill>
                <a:cs typeface="Segoe UI Semilight" charset="0"/>
              </a:rPr>
              <a:t>デプロイ＆</a:t>
            </a:r>
            <a:r>
              <a:rPr lang="en-US" sz="3137" kern="0" dirty="0" err="1">
                <a:solidFill>
                  <a:schemeClr val="accent1"/>
                </a:solidFill>
                <a:cs typeface="Segoe UI Semilight" charset="0"/>
              </a:rPr>
              <a:t>運用</a:t>
            </a:r>
            <a:endParaRPr lang="en-US" sz="3137" kern="0" dirty="0">
              <a:solidFill>
                <a:schemeClr val="accent1"/>
              </a:solidFill>
              <a:cs typeface="Segoe UI Semilight" charset="0"/>
            </a:endParaRPr>
          </a:p>
        </p:txBody>
      </p:sp>
      <p:sp>
        <p:nvSpPr>
          <p:cNvPr id="37" name="TextBox 36">
            <a:extLst>
              <a:ext uri="{FF2B5EF4-FFF2-40B4-BE49-F238E27FC236}">
                <a16:creationId xmlns:a16="http://schemas.microsoft.com/office/drawing/2014/main" id="{65A6AAF4-6CFB-45FF-AFC8-C444CF7DC1DC}"/>
              </a:ext>
            </a:extLst>
          </p:cNvPr>
          <p:cNvSpPr txBox="1"/>
          <p:nvPr/>
        </p:nvSpPr>
        <p:spPr>
          <a:xfrm>
            <a:off x="812052" y="4144433"/>
            <a:ext cx="2844831" cy="778062"/>
          </a:xfrm>
          <a:prstGeom prst="rect">
            <a:avLst/>
          </a:prstGeom>
          <a:noFill/>
          <a:ln>
            <a:noFill/>
          </a:ln>
        </p:spPr>
        <p:txBody>
          <a:bodyPr wrap="square" lIns="91388" tIns="146222" rIns="182776" bIns="146222" rtlCol="0">
            <a:spAutoFit/>
          </a:bodyPr>
          <a:lstStyle/>
          <a:p>
            <a:pPr algn="ctr" defTabSz="914049">
              <a:defRPr/>
            </a:pPr>
            <a:r>
              <a:rPr lang="en-US" sz="3137" dirty="0">
                <a:solidFill>
                  <a:schemeClr val="accent1"/>
                </a:solidFill>
                <a:cs typeface="Segoe UI Semilight" charset="0"/>
              </a:rPr>
              <a:t>データの準備</a:t>
            </a:r>
          </a:p>
        </p:txBody>
      </p:sp>
      <p:sp>
        <p:nvSpPr>
          <p:cNvPr id="38" name="TextBox 37">
            <a:extLst>
              <a:ext uri="{FF2B5EF4-FFF2-40B4-BE49-F238E27FC236}">
                <a16:creationId xmlns:a16="http://schemas.microsoft.com/office/drawing/2014/main" id="{2EA27A54-33BB-48D0-B02D-21144B5A6044}"/>
              </a:ext>
            </a:extLst>
          </p:cNvPr>
          <p:cNvSpPr txBox="1"/>
          <p:nvPr/>
        </p:nvSpPr>
        <p:spPr>
          <a:xfrm>
            <a:off x="4677084" y="4109795"/>
            <a:ext cx="2860844" cy="778062"/>
          </a:xfrm>
          <a:prstGeom prst="rect">
            <a:avLst/>
          </a:prstGeom>
          <a:noFill/>
        </p:spPr>
        <p:txBody>
          <a:bodyPr wrap="square" lIns="91388" tIns="146222" rIns="182776" bIns="146222" rtlCol="0">
            <a:spAutoFit/>
          </a:bodyPr>
          <a:lstStyle/>
          <a:p>
            <a:pPr algn="ctr" defTabSz="914049">
              <a:defRPr/>
            </a:pPr>
            <a:r>
              <a:rPr lang="en-US" sz="3137" dirty="0" err="1">
                <a:solidFill>
                  <a:schemeClr val="accent1"/>
                </a:solidFill>
                <a:cs typeface="Segoe UI Semilight" charset="0"/>
              </a:rPr>
              <a:t>モデル</a:t>
            </a:r>
            <a:r>
              <a:rPr lang="ja-JP" altLang="en-US" sz="3137" dirty="0">
                <a:solidFill>
                  <a:schemeClr val="accent1"/>
                </a:solidFill>
                <a:cs typeface="Segoe UI Semilight" charset="0"/>
              </a:rPr>
              <a:t>の学習</a:t>
            </a:r>
            <a:endParaRPr lang="en-US" sz="3137" dirty="0">
              <a:solidFill>
                <a:schemeClr val="accent1"/>
              </a:solidFill>
              <a:cs typeface="Segoe UI Semilight" charset="0"/>
            </a:endParaRPr>
          </a:p>
        </p:txBody>
      </p:sp>
      <p:grpSp>
        <p:nvGrpSpPr>
          <p:cNvPr id="69" name="Group 68">
            <a:extLst>
              <a:ext uri="{FF2B5EF4-FFF2-40B4-BE49-F238E27FC236}">
                <a16:creationId xmlns:a16="http://schemas.microsoft.com/office/drawing/2014/main" id="{FA4E7420-27BA-432B-818E-EC48D7E912E2}"/>
              </a:ext>
            </a:extLst>
          </p:cNvPr>
          <p:cNvGrpSpPr/>
          <p:nvPr/>
        </p:nvGrpSpPr>
        <p:grpSpPr>
          <a:xfrm>
            <a:off x="5552698" y="2652710"/>
            <a:ext cx="1325512" cy="1325512"/>
            <a:chOff x="5464695" y="2452914"/>
            <a:chExt cx="1501550" cy="1501550"/>
          </a:xfrm>
          <a:solidFill>
            <a:schemeClr val="accent1"/>
          </a:solidFill>
        </p:grpSpPr>
        <p:sp>
          <p:nvSpPr>
            <p:cNvPr id="70" name="Oval 69">
              <a:extLst>
                <a:ext uri="{FF2B5EF4-FFF2-40B4-BE49-F238E27FC236}">
                  <a16:creationId xmlns:a16="http://schemas.microsoft.com/office/drawing/2014/main" id="{F6D29EAA-4F4C-43A7-B06D-B71FAF07EFFA}"/>
                </a:ext>
              </a:extLst>
            </p:cNvPr>
            <p:cNvSpPr/>
            <p:nvPr/>
          </p:nvSpPr>
          <p:spPr bwMode="auto">
            <a:xfrm>
              <a:off x="5464695" y="2452914"/>
              <a:ext cx="1501550" cy="150155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1" name="Group 70">
              <a:extLst>
                <a:ext uri="{FF2B5EF4-FFF2-40B4-BE49-F238E27FC236}">
                  <a16:creationId xmlns:a16="http://schemas.microsoft.com/office/drawing/2014/main" id="{C5B24EB9-12F1-4388-95B0-99AC22620920}"/>
                </a:ext>
              </a:extLst>
            </p:cNvPr>
            <p:cNvGrpSpPr/>
            <p:nvPr/>
          </p:nvGrpSpPr>
          <p:grpSpPr>
            <a:xfrm rot="2700000">
              <a:off x="5871460" y="2772355"/>
              <a:ext cx="688020" cy="862668"/>
              <a:chOff x="13906501" y="3886200"/>
              <a:chExt cx="619125" cy="776287"/>
            </a:xfrm>
            <a:grpFill/>
          </p:grpSpPr>
          <p:sp>
            <p:nvSpPr>
              <p:cNvPr id="72" name="Freeform 17">
                <a:extLst>
                  <a:ext uri="{FF2B5EF4-FFF2-40B4-BE49-F238E27FC236}">
                    <a16:creationId xmlns:a16="http://schemas.microsoft.com/office/drawing/2014/main" id="{01C1176F-7F41-4D4C-8673-254D3C867C8F}"/>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3" name="Freeform 18">
                <a:extLst>
                  <a:ext uri="{FF2B5EF4-FFF2-40B4-BE49-F238E27FC236}">
                    <a16:creationId xmlns:a16="http://schemas.microsoft.com/office/drawing/2014/main" id="{CB87F852-0A53-4C4E-9030-A7A430C716C5}"/>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4" name="Line 19">
                <a:extLst>
                  <a:ext uri="{FF2B5EF4-FFF2-40B4-BE49-F238E27FC236}">
                    <a16:creationId xmlns:a16="http://schemas.microsoft.com/office/drawing/2014/main" id="{4473FCE0-B658-4D31-86C3-383B7F32D992}"/>
                  </a:ext>
                </a:extLst>
              </p:cNvPr>
              <p:cNvSpPr>
                <a:spLocks noChangeShapeType="1"/>
              </p:cNvSpPr>
              <p:nvPr/>
            </p:nvSpPr>
            <p:spPr bwMode="auto">
              <a:xfrm>
                <a:off x="14216063" y="4221163"/>
                <a:ext cx="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5" name="Freeform 20">
                <a:extLst>
                  <a:ext uri="{FF2B5EF4-FFF2-40B4-BE49-F238E27FC236}">
                    <a16:creationId xmlns:a16="http://schemas.microsoft.com/office/drawing/2014/main" id="{B3033990-8AAA-40F8-AA23-7CFC65E2E755}"/>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6" name="Line 21">
                <a:extLst>
                  <a:ext uri="{FF2B5EF4-FFF2-40B4-BE49-F238E27FC236}">
                    <a16:creationId xmlns:a16="http://schemas.microsoft.com/office/drawing/2014/main" id="{1868D761-91A2-4C80-85E6-83974051309E}"/>
                  </a:ext>
                </a:extLst>
              </p:cNvPr>
              <p:cNvSpPr>
                <a:spLocks noChangeShapeType="1"/>
              </p:cNvSpPr>
              <p:nvPr/>
            </p:nvSpPr>
            <p:spPr bwMode="auto">
              <a:xfrm>
                <a:off x="14216063" y="3967163"/>
                <a:ext cx="3810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7" name="Freeform 22">
                <a:extLst>
                  <a:ext uri="{FF2B5EF4-FFF2-40B4-BE49-F238E27FC236}">
                    <a16:creationId xmlns:a16="http://schemas.microsoft.com/office/drawing/2014/main" id="{99BF403E-21E7-45CF-A0C8-BA20FDC92F25}"/>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8" name="Line 23">
                <a:extLst>
                  <a:ext uri="{FF2B5EF4-FFF2-40B4-BE49-F238E27FC236}">
                    <a16:creationId xmlns:a16="http://schemas.microsoft.com/office/drawing/2014/main" id="{E80B6313-FD02-401A-A02C-C51D3CE8C030}"/>
                  </a:ext>
                </a:extLst>
              </p:cNvPr>
              <p:cNvSpPr>
                <a:spLocks noChangeShapeType="1"/>
              </p:cNvSpPr>
              <p:nvPr/>
            </p:nvSpPr>
            <p:spPr bwMode="auto">
              <a:xfrm flipH="1">
                <a:off x="14177963" y="4581525"/>
                <a:ext cx="3810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grpSp>
      </p:grpSp>
    </p:spTree>
    <p:extLst>
      <p:ext uri="{BB962C8B-B14F-4D97-AF65-F5344CB8AC3E}">
        <p14:creationId xmlns:p14="http://schemas.microsoft.com/office/powerpoint/2010/main" val="63666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ja-JP" altLang="en-US" dirty="0"/>
              <a:t>機械学習のワークフロー</a:t>
            </a:r>
            <a:endParaRPr lang="en-US" dirty="0"/>
          </a:p>
        </p:txBody>
      </p:sp>
      <p:grpSp>
        <p:nvGrpSpPr>
          <p:cNvPr id="20" name="Group 19">
            <a:extLst>
              <a:ext uri="{FF2B5EF4-FFF2-40B4-BE49-F238E27FC236}">
                <a16:creationId xmlns:a16="http://schemas.microsoft.com/office/drawing/2014/main" id="{919F8465-885F-428E-AFA8-373BE837A3A3}"/>
              </a:ext>
            </a:extLst>
          </p:cNvPr>
          <p:cNvGrpSpPr/>
          <p:nvPr/>
        </p:nvGrpSpPr>
        <p:grpSpPr>
          <a:xfrm>
            <a:off x="4985524" y="1849015"/>
            <a:ext cx="2220953" cy="2129206"/>
            <a:chOff x="9505193" y="2705405"/>
            <a:chExt cx="1352091" cy="1352091"/>
          </a:xfrm>
          <a:solidFill>
            <a:schemeClr val="accent1"/>
          </a:solidFill>
        </p:grpSpPr>
        <p:sp>
          <p:nvSpPr>
            <p:cNvPr id="9" name="Oval 8">
              <a:extLst>
                <a:ext uri="{FF2B5EF4-FFF2-40B4-BE49-F238E27FC236}">
                  <a16:creationId xmlns:a16="http://schemas.microsoft.com/office/drawing/2014/main" id="{8E16D016-68CF-44D6-A004-22E160240158}"/>
                </a:ext>
              </a:extLst>
            </p:cNvPr>
            <p:cNvSpPr/>
            <p:nvPr/>
          </p:nvSpPr>
          <p:spPr bwMode="auto">
            <a:xfrm>
              <a:off x="9505193" y="2705405"/>
              <a:ext cx="1352091" cy="13520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accent1"/>
                </a:solidFill>
                <a:latin typeface="Segoe UI Semilight"/>
                <a:ea typeface="Segoe UI" pitchFamily="34" charset="0"/>
                <a:cs typeface="Segoe UI" pitchFamily="34" charset="0"/>
              </a:endParaRPr>
            </a:p>
          </p:txBody>
        </p:sp>
        <p:sp>
          <p:nvSpPr>
            <p:cNvPr id="59" name="gear_3">
              <a:extLst>
                <a:ext uri="{FF2B5EF4-FFF2-40B4-BE49-F238E27FC236}">
                  <a16:creationId xmlns:a16="http://schemas.microsoft.com/office/drawing/2014/main" id="{1C889F36-1481-429C-BAE9-4A95E361B0AC}"/>
                </a:ext>
              </a:extLst>
            </p:cNvPr>
            <p:cNvSpPr>
              <a:spLocks noChangeAspect="1" noEditPoints="1"/>
            </p:cNvSpPr>
            <p:nvPr/>
          </p:nvSpPr>
          <p:spPr bwMode="auto">
            <a:xfrm>
              <a:off x="9877039" y="3074672"/>
              <a:ext cx="608398" cy="613554"/>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grpFill/>
            <a:ln w="15875">
              <a:solidFill>
                <a:schemeClr val="bg1"/>
              </a:solidFill>
              <a:prstDash val="solid"/>
            </a:ln>
            <a:extLst/>
          </p:spPr>
          <p:txBody>
            <a:bodyPr vert="horz" wrap="square" lIns="89642" tIns="44821" rIns="89642" bIns="44821" numCol="1" anchor="t" anchorCtr="0" compatLnSpc="1">
              <a:prstTxWarp prst="textNoShape">
                <a:avLst/>
              </a:prstTxWarp>
            </a:bodyPr>
            <a:lstStyle/>
            <a:p>
              <a:pPr defTabSz="914367">
                <a:defRPr/>
              </a:pPr>
              <a:endParaRPr lang="en-US" sz="882">
                <a:solidFill>
                  <a:schemeClr val="accent1"/>
                </a:solidFill>
                <a:latin typeface="Segoe UI Semilight"/>
              </a:endParaRPr>
            </a:p>
          </p:txBody>
        </p:sp>
      </p:grpSp>
      <p:sp>
        <p:nvSpPr>
          <p:cNvPr id="36" name="TextBox 35">
            <a:extLst>
              <a:ext uri="{FF2B5EF4-FFF2-40B4-BE49-F238E27FC236}">
                <a16:creationId xmlns:a16="http://schemas.microsoft.com/office/drawing/2014/main" id="{D848F326-2C4B-47E8-8059-47DAE563189E}"/>
              </a:ext>
            </a:extLst>
          </p:cNvPr>
          <p:cNvSpPr txBox="1"/>
          <p:nvPr/>
        </p:nvSpPr>
        <p:spPr>
          <a:xfrm>
            <a:off x="3443411" y="4140594"/>
            <a:ext cx="5321633" cy="1028495"/>
          </a:xfrm>
          <a:prstGeom prst="rect">
            <a:avLst/>
          </a:prstGeom>
          <a:noFill/>
        </p:spPr>
        <p:txBody>
          <a:bodyPr wrap="square" lIns="91388" tIns="146222" rIns="182776" bIns="146222" rtlCol="0">
            <a:spAutoFit/>
          </a:bodyPr>
          <a:lstStyle/>
          <a:p>
            <a:pPr algn="ctr" defTabSz="1218233">
              <a:lnSpc>
                <a:spcPct val="90000"/>
              </a:lnSpc>
              <a:defRPr/>
            </a:pPr>
            <a:r>
              <a:rPr lang="ja-JP" altLang="en-US" sz="5294" kern="0" dirty="0">
                <a:solidFill>
                  <a:schemeClr val="accent1"/>
                </a:solidFill>
                <a:cs typeface="Segoe UI Semilight" charset="0"/>
              </a:rPr>
              <a:t>デプロイ＆</a:t>
            </a:r>
            <a:r>
              <a:rPr lang="en-US" sz="5294" kern="0" dirty="0" err="1">
                <a:solidFill>
                  <a:schemeClr val="accent1"/>
                </a:solidFill>
                <a:cs typeface="Segoe UI Semilight" charset="0"/>
              </a:rPr>
              <a:t>運用</a:t>
            </a:r>
            <a:endParaRPr lang="en-US" sz="5294" kern="0" dirty="0">
              <a:solidFill>
                <a:schemeClr val="accent1"/>
              </a:solidFill>
              <a:cs typeface="Segoe UI Semilight" charset="0"/>
            </a:endParaRPr>
          </a:p>
        </p:txBody>
      </p:sp>
    </p:spTree>
    <p:extLst>
      <p:ext uri="{BB962C8B-B14F-4D97-AF65-F5344CB8AC3E}">
        <p14:creationId xmlns:p14="http://schemas.microsoft.com/office/powerpoint/2010/main" val="1663145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7434-DA22-4A66-A4C9-AA276DA8F630}"/>
              </a:ext>
            </a:extLst>
          </p:cNvPr>
          <p:cNvSpPr>
            <a:spLocks noGrp="1"/>
          </p:cNvSpPr>
          <p:nvPr>
            <p:ph type="title"/>
          </p:nvPr>
        </p:nvSpPr>
        <p:spPr>
          <a:xfrm>
            <a:off x="269240" y="2084378"/>
            <a:ext cx="9859116" cy="850868"/>
          </a:xfrm>
        </p:spPr>
        <p:txBody>
          <a:bodyPr/>
          <a:lstStyle/>
          <a:p>
            <a:r>
              <a:rPr lang="ja-JP" altLang="en-US" sz="4705" dirty="0"/>
              <a:t>あやめの分類：デプロイ編</a:t>
            </a:r>
            <a:endParaRPr lang="en-US" sz="4705" dirty="0"/>
          </a:p>
        </p:txBody>
      </p:sp>
      <p:sp>
        <p:nvSpPr>
          <p:cNvPr id="3" name="Text Placeholder 2">
            <a:extLst>
              <a:ext uri="{FF2B5EF4-FFF2-40B4-BE49-F238E27FC236}">
                <a16:creationId xmlns:a16="http://schemas.microsoft.com/office/drawing/2014/main" id="{0CDC73F6-58EF-49AF-9A15-894DB6AABA96}"/>
              </a:ext>
            </a:extLst>
          </p:cNvPr>
          <p:cNvSpPr>
            <a:spLocks noGrp="1"/>
          </p:cNvSpPr>
          <p:nvPr>
            <p:ph type="body" sz="quarter" idx="12"/>
          </p:nvPr>
        </p:nvSpPr>
        <p:spPr>
          <a:xfrm>
            <a:off x="269240" y="4647591"/>
            <a:ext cx="9860674" cy="1164421"/>
          </a:xfrm>
        </p:spPr>
        <p:txBody>
          <a:bodyPr/>
          <a:lstStyle/>
          <a:p>
            <a:r>
              <a:rPr lang="en-US" dirty="0"/>
              <a:t>https://docs.microsoft.com/en-us/azure/machine-learning/preview/tutorial-classifying-iris-part-3</a:t>
            </a:r>
          </a:p>
        </p:txBody>
      </p:sp>
      <p:pic>
        <p:nvPicPr>
          <p:cNvPr id="4" name="Picture 3">
            <a:extLst>
              <a:ext uri="{FF2B5EF4-FFF2-40B4-BE49-F238E27FC236}">
                <a16:creationId xmlns:a16="http://schemas.microsoft.com/office/drawing/2014/main" id="{18622264-6F46-4CC5-B567-25FC2428CF02}"/>
              </a:ext>
            </a:extLst>
          </p:cNvPr>
          <p:cNvPicPr>
            <a:picLocks noChangeAspect="1"/>
          </p:cNvPicPr>
          <p:nvPr/>
        </p:nvPicPr>
        <p:blipFill>
          <a:blip r:embed="rId3"/>
          <a:stretch>
            <a:fillRect/>
          </a:stretch>
        </p:blipFill>
        <p:spPr>
          <a:xfrm>
            <a:off x="7757568" y="2067095"/>
            <a:ext cx="3829140" cy="2534262"/>
          </a:xfrm>
          <a:prstGeom prst="rect">
            <a:avLst/>
          </a:prstGeom>
        </p:spPr>
      </p:pic>
    </p:spTree>
    <p:extLst>
      <p:ext uri="{BB962C8B-B14F-4D97-AF65-F5344CB8AC3E}">
        <p14:creationId xmlns:p14="http://schemas.microsoft.com/office/powerpoint/2010/main" val="195077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0F62-1827-4545-B491-281868C90BA6}"/>
              </a:ext>
            </a:extLst>
          </p:cNvPr>
          <p:cNvSpPr>
            <a:spLocks noGrp="1"/>
          </p:cNvSpPr>
          <p:nvPr>
            <p:ph type="title"/>
          </p:nvPr>
        </p:nvSpPr>
        <p:spPr/>
        <p:txBody>
          <a:bodyPr/>
          <a:lstStyle/>
          <a:p>
            <a:r>
              <a:rPr lang="en-US" dirty="0"/>
              <a:t>Day2</a:t>
            </a:r>
          </a:p>
        </p:txBody>
      </p:sp>
      <p:sp>
        <p:nvSpPr>
          <p:cNvPr id="3" name="Text Placeholder 2">
            <a:extLst>
              <a:ext uri="{FF2B5EF4-FFF2-40B4-BE49-F238E27FC236}">
                <a16:creationId xmlns:a16="http://schemas.microsoft.com/office/drawing/2014/main" id="{51CE7660-A125-44D9-8323-DAF173100A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3959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C991-0766-482C-A6F0-DB4F50F0BA6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1CD1353-C05A-429A-ACCF-47F916E88734}"/>
              </a:ext>
            </a:extLst>
          </p:cNvPr>
          <p:cNvSpPr>
            <a:spLocks noGrp="1"/>
          </p:cNvSpPr>
          <p:nvPr>
            <p:ph idx="1"/>
          </p:nvPr>
        </p:nvSpPr>
        <p:spPr>
          <a:xfrm>
            <a:off x="838200" y="520930"/>
            <a:ext cx="10515600" cy="6337069"/>
          </a:xfrm>
        </p:spPr>
        <p:txBody>
          <a:bodyPr>
            <a:normAutofit/>
          </a:bodyPr>
          <a:lstStyle/>
          <a:p>
            <a:r>
              <a:rPr lang="en-US" dirty="0"/>
              <a:t>Day1</a:t>
            </a:r>
            <a:r>
              <a:rPr lang="ja-JP" altLang="en-US" dirty="0"/>
              <a:t>で立ち上げた</a:t>
            </a:r>
            <a:r>
              <a:rPr lang="en-US" altLang="ja-JP" dirty="0"/>
              <a:t>Data Science VM</a:t>
            </a:r>
            <a:r>
              <a:rPr lang="ja-JP" altLang="en-US" dirty="0"/>
              <a:t>を再利用します</a:t>
            </a:r>
            <a:endParaRPr lang="en-US" altLang="ja-JP" dirty="0"/>
          </a:p>
          <a:p>
            <a:r>
              <a:rPr lang="en-US" altLang="ja-JP" i="1" dirty="0"/>
              <a:t>http</a:t>
            </a:r>
            <a:r>
              <a:rPr lang="en-US" altLang="ja-JP" i="1" dirty="0">
                <a:highlight>
                  <a:srgbClr val="FFFF00"/>
                </a:highlight>
              </a:rPr>
              <a:t>s</a:t>
            </a:r>
            <a:r>
              <a:rPr lang="en-US" altLang="ja-JP" i="1" dirty="0"/>
              <a:t>://&lt;VM DNS </a:t>
            </a:r>
            <a:r>
              <a:rPr lang="ja-JP" altLang="en-US" i="1" dirty="0"/>
              <a:t>名または </a:t>
            </a:r>
            <a:r>
              <a:rPr lang="en-US" altLang="ja-JP" i="1" dirty="0"/>
              <a:t>IP </a:t>
            </a:r>
            <a:r>
              <a:rPr lang="ja-JP" altLang="en-US" i="1" dirty="0"/>
              <a:t>アドレス</a:t>
            </a:r>
            <a:r>
              <a:rPr lang="en-US" altLang="ja-JP" i="1" dirty="0"/>
              <a:t>&gt;:8000/ </a:t>
            </a:r>
            <a:r>
              <a:rPr lang="ja-JP" altLang="en-US" dirty="0"/>
              <a:t>で接続します</a:t>
            </a:r>
            <a:endParaRPr lang="en-US" altLang="ja-JP" dirty="0"/>
          </a:p>
          <a:p>
            <a:pPr lvl="1"/>
            <a:r>
              <a:rPr lang="en-US" dirty="0">
                <a:hlinkClick r:id="rId3"/>
              </a:rPr>
              <a:t>https://docs.microsoft.com/ja-jp/azure/machine-learning/data-science-virtual-machine/dsvm-ubuntu-intro</a:t>
            </a:r>
            <a:endParaRPr lang="en-US" dirty="0"/>
          </a:p>
          <a:p>
            <a:r>
              <a:rPr lang="en-US" dirty="0" err="1"/>
              <a:t>Jupyter</a:t>
            </a:r>
            <a:r>
              <a:rPr lang="en-US" dirty="0"/>
              <a:t> Notebook</a:t>
            </a:r>
            <a:r>
              <a:rPr lang="ja-JP" altLang="en-US" dirty="0"/>
              <a:t>上で右上から</a:t>
            </a:r>
            <a:r>
              <a:rPr lang="en-US" altLang="ja-JP" dirty="0"/>
              <a:t>Terminal</a:t>
            </a:r>
            <a:r>
              <a:rPr lang="ja-JP" altLang="en-US" dirty="0"/>
              <a:t>を開いてください</a:t>
            </a:r>
            <a:endParaRPr lang="en-US" altLang="ja-JP"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cd notebooks </a:t>
            </a:r>
            <a:r>
              <a:rPr lang="ja-JP" altLang="en-US" dirty="0"/>
              <a:t>で</a:t>
            </a:r>
            <a:r>
              <a:rPr lang="en-US" altLang="ja-JP" dirty="0"/>
              <a:t>notebooks</a:t>
            </a:r>
            <a:r>
              <a:rPr lang="ja-JP" altLang="en-US" dirty="0"/>
              <a:t>ディレクトリ配下に移動します</a:t>
            </a:r>
            <a:endParaRPr lang="en-US" dirty="0"/>
          </a:p>
          <a:p>
            <a:r>
              <a:rPr lang="en-US" dirty="0" err="1"/>
              <a:t>Github</a:t>
            </a:r>
            <a:r>
              <a:rPr lang="ja-JP" altLang="en-US" dirty="0"/>
              <a:t>から以下のコマンドでコードをダウンロードします</a:t>
            </a:r>
            <a:endParaRPr lang="en-US" dirty="0"/>
          </a:p>
          <a:p>
            <a:pPr lvl="1"/>
            <a:r>
              <a:rPr lang="en-US" dirty="0"/>
              <a:t>git clone </a:t>
            </a:r>
            <a:r>
              <a:rPr lang="en-US" dirty="0">
                <a:hlinkClick r:id="rId4"/>
              </a:rPr>
              <a:t>https://github.com/fujikosu/cntk_handson</a:t>
            </a:r>
            <a:endParaRPr lang="en-US" dirty="0"/>
          </a:p>
          <a:p>
            <a:pPr marL="0" indent="0">
              <a:buNone/>
            </a:pPr>
            <a:endParaRPr lang="en-US" dirty="0"/>
          </a:p>
        </p:txBody>
      </p:sp>
      <p:pic>
        <p:nvPicPr>
          <p:cNvPr id="4" name="Picture 3">
            <a:extLst>
              <a:ext uri="{FF2B5EF4-FFF2-40B4-BE49-F238E27FC236}">
                <a16:creationId xmlns:a16="http://schemas.microsoft.com/office/drawing/2014/main" id="{7CC39B12-0A89-41BD-B5CA-D54376E89668}"/>
              </a:ext>
            </a:extLst>
          </p:cNvPr>
          <p:cNvPicPr>
            <a:picLocks noChangeAspect="1"/>
          </p:cNvPicPr>
          <p:nvPr/>
        </p:nvPicPr>
        <p:blipFill>
          <a:blip r:embed="rId5"/>
          <a:stretch>
            <a:fillRect/>
          </a:stretch>
        </p:blipFill>
        <p:spPr>
          <a:xfrm>
            <a:off x="1959120" y="2639724"/>
            <a:ext cx="4480474" cy="2668490"/>
          </a:xfrm>
          <a:prstGeom prst="rect">
            <a:avLst/>
          </a:prstGeom>
        </p:spPr>
      </p:pic>
    </p:spTree>
    <p:extLst>
      <p:ext uri="{BB962C8B-B14F-4D97-AF65-F5344CB8AC3E}">
        <p14:creationId xmlns:p14="http://schemas.microsoft.com/office/powerpoint/2010/main" val="3869965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画面の領域">
            <a:extLst>
              <a:ext uri="{FF2B5EF4-FFF2-40B4-BE49-F238E27FC236}">
                <a16:creationId xmlns:a16="http://schemas.microsoft.com/office/drawing/2014/main" id="{2E7CBE3D-6AD0-4F89-94FD-8E2632E580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8711" y="1540987"/>
            <a:ext cx="2597283" cy="2190863"/>
          </a:xfrm>
        </p:spPr>
      </p:pic>
      <p:sp>
        <p:nvSpPr>
          <p:cNvPr id="8" name="テキスト ボックス 7">
            <a:extLst>
              <a:ext uri="{FF2B5EF4-FFF2-40B4-BE49-F238E27FC236}">
                <a16:creationId xmlns:a16="http://schemas.microsoft.com/office/drawing/2014/main" id="{95E81672-DAF3-4539-9DF4-E95C63540908}"/>
              </a:ext>
            </a:extLst>
          </p:cNvPr>
          <p:cNvSpPr txBox="1"/>
          <p:nvPr/>
        </p:nvSpPr>
        <p:spPr>
          <a:xfrm>
            <a:off x="4182035" y="1593476"/>
            <a:ext cx="4370294" cy="923330"/>
          </a:xfrm>
          <a:prstGeom prst="rect">
            <a:avLst/>
          </a:prstGeom>
          <a:noFill/>
        </p:spPr>
        <p:txBody>
          <a:bodyPr wrap="square" rtlCol="0">
            <a:spAutoFit/>
          </a:bodyPr>
          <a:lstStyle/>
          <a:p>
            <a:r>
              <a:rPr kumimoji="1" lang="en-US" altLang="ja-JP" dirty="0"/>
              <a:t>Action:</a:t>
            </a:r>
          </a:p>
          <a:p>
            <a:pPr marL="285750" indent="-285750">
              <a:buFontTx/>
              <a:buChar char="-"/>
            </a:pPr>
            <a:r>
              <a:rPr kumimoji="1" lang="en-US" altLang="ja-JP"/>
              <a:t>Run through all</a:t>
            </a:r>
            <a:r>
              <a:rPr kumimoji="1" lang="en-US" altLang="ja-JP" dirty="0"/>
              <a:t> steps</a:t>
            </a:r>
          </a:p>
          <a:p>
            <a:pPr marL="285750" indent="-285750">
              <a:buFontTx/>
              <a:buChar char="-"/>
            </a:pPr>
            <a:r>
              <a:rPr kumimoji="1" lang="en-US" altLang="ja-JP" dirty="0"/>
              <a:t>Find document</a:t>
            </a:r>
          </a:p>
        </p:txBody>
      </p:sp>
      <p:sp>
        <p:nvSpPr>
          <p:cNvPr id="3" name="Title 2">
            <a:extLst>
              <a:ext uri="{FF2B5EF4-FFF2-40B4-BE49-F238E27FC236}">
                <a16:creationId xmlns:a16="http://schemas.microsoft.com/office/drawing/2014/main" id="{B8B4D776-2566-40A1-9A09-3BF37724C0D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0141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F1B5-BB22-460B-89A6-B2F3BCA77E5E}"/>
              </a:ext>
            </a:extLst>
          </p:cNvPr>
          <p:cNvSpPr>
            <a:spLocks noGrp="1"/>
          </p:cNvSpPr>
          <p:nvPr>
            <p:ph type="title"/>
          </p:nvPr>
        </p:nvSpPr>
        <p:spPr/>
        <p:txBody>
          <a:bodyPr/>
          <a:lstStyle/>
          <a:p>
            <a:r>
              <a:rPr lang="ja-JP" altLang="en-US" dirty="0"/>
              <a:t>フィードバックください</a:t>
            </a:r>
            <a:endParaRPr lang="en-US" dirty="0"/>
          </a:p>
        </p:txBody>
      </p:sp>
      <p:pic>
        <p:nvPicPr>
          <p:cNvPr id="3" name="Picture 2">
            <a:extLst>
              <a:ext uri="{FF2B5EF4-FFF2-40B4-BE49-F238E27FC236}">
                <a16:creationId xmlns:a16="http://schemas.microsoft.com/office/drawing/2014/main" id="{0C30F8E4-2971-4276-9F00-5090CCFB219C}"/>
              </a:ext>
            </a:extLst>
          </p:cNvPr>
          <p:cNvPicPr>
            <a:picLocks noChangeAspect="1"/>
          </p:cNvPicPr>
          <p:nvPr/>
        </p:nvPicPr>
        <p:blipFill>
          <a:blip r:embed="rId3"/>
          <a:stretch>
            <a:fillRect/>
          </a:stretch>
        </p:blipFill>
        <p:spPr>
          <a:xfrm>
            <a:off x="445983" y="1386703"/>
            <a:ext cx="4910706" cy="5666701"/>
          </a:xfrm>
          <a:prstGeom prst="rect">
            <a:avLst/>
          </a:prstGeom>
        </p:spPr>
      </p:pic>
      <p:pic>
        <p:nvPicPr>
          <p:cNvPr id="4" name="Picture 3">
            <a:extLst>
              <a:ext uri="{FF2B5EF4-FFF2-40B4-BE49-F238E27FC236}">
                <a16:creationId xmlns:a16="http://schemas.microsoft.com/office/drawing/2014/main" id="{8D2A72A8-1F86-4B73-9FC1-CE124350AB1B}"/>
              </a:ext>
            </a:extLst>
          </p:cNvPr>
          <p:cNvPicPr>
            <a:picLocks noChangeAspect="1"/>
          </p:cNvPicPr>
          <p:nvPr/>
        </p:nvPicPr>
        <p:blipFill>
          <a:blip r:embed="rId4"/>
          <a:stretch>
            <a:fillRect/>
          </a:stretch>
        </p:blipFill>
        <p:spPr>
          <a:xfrm>
            <a:off x="6104299" y="1404017"/>
            <a:ext cx="4501890" cy="5632072"/>
          </a:xfrm>
          <a:prstGeom prst="rect">
            <a:avLst/>
          </a:prstGeom>
        </p:spPr>
      </p:pic>
    </p:spTree>
    <p:extLst>
      <p:ext uri="{BB962C8B-B14F-4D97-AF65-F5344CB8AC3E}">
        <p14:creationId xmlns:p14="http://schemas.microsoft.com/office/powerpoint/2010/main" val="181821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364058D-F63A-4167-AD00-C166516C0723}"/>
              </a:ext>
            </a:extLst>
          </p:cNvPr>
          <p:cNvGrpSpPr/>
          <p:nvPr>
            <p:custDataLst>
              <p:tags r:id="rId1"/>
            </p:custDataLst>
          </p:nvPr>
        </p:nvGrpSpPr>
        <p:grpSpPr>
          <a:xfrm>
            <a:off x="269241" y="1844824"/>
            <a:ext cx="1334665" cy="1250313"/>
            <a:chOff x="1602670" y="2705405"/>
            <a:chExt cx="1352091" cy="1352091"/>
          </a:xfrm>
        </p:grpSpPr>
        <p:sp>
          <p:nvSpPr>
            <p:cNvPr id="3" name="Oval 2">
              <a:extLst>
                <a:ext uri="{FF2B5EF4-FFF2-40B4-BE49-F238E27FC236}">
                  <a16:creationId xmlns:a16="http://schemas.microsoft.com/office/drawing/2014/main" id="{1FA422D9-E6F0-4004-B1B9-2D2E23602369}"/>
                </a:ext>
              </a:extLst>
            </p:cNvPr>
            <p:cNvSpPr/>
            <p:nvPr/>
          </p:nvSpPr>
          <p:spPr bwMode="auto">
            <a:xfrm>
              <a:off x="1602670" y="2705405"/>
              <a:ext cx="1352091" cy="1352091"/>
            </a:xfrm>
            <a:prstGeom prst="ellips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kumimoji="0" lang="en-US" sz="2400" dirty="0" err="1">
                <a:gradFill flip="none" rotWithShape="1">
                  <a:gsLst>
                    <a:gs pos="0">
                      <a:srgbClr val="FFFFFF"/>
                    </a:gs>
                    <a:gs pos="100000">
                      <a:srgbClr val="FFFFFF"/>
                    </a:gs>
                  </a:gsLst>
                  <a:lin ang="5400000" scaled="0"/>
                  <a:tileRect/>
                </a:gradFill>
                <a:latin typeface="Segoe UI Semilight"/>
                <a:ea typeface="Segoe UI" pitchFamily="34" charset="0"/>
                <a:cs typeface="Segoe UI" pitchFamily="34" charset="0"/>
              </a:endParaRPr>
            </a:p>
          </p:txBody>
        </p:sp>
        <p:grpSp>
          <p:nvGrpSpPr>
            <p:cNvPr id="40" name="Group 20">
              <a:extLst>
                <a:ext uri="{FF2B5EF4-FFF2-40B4-BE49-F238E27FC236}">
                  <a16:creationId xmlns:a16="http://schemas.microsoft.com/office/drawing/2014/main" id="{CF103F88-F55C-4325-9F40-54629E19C573}"/>
                </a:ext>
              </a:extLst>
            </p:cNvPr>
            <p:cNvGrpSpPr>
              <a:grpSpLocks noChangeAspect="1"/>
            </p:cNvGrpSpPr>
            <p:nvPr/>
          </p:nvGrpSpPr>
          <p:grpSpPr bwMode="auto">
            <a:xfrm>
              <a:off x="1975766" y="3116263"/>
              <a:ext cx="605896" cy="530372"/>
              <a:chOff x="3764" y="3313"/>
              <a:chExt cx="353" cy="309"/>
            </a:xfrm>
          </p:grpSpPr>
          <p:sp>
            <p:nvSpPr>
              <p:cNvPr id="41" name="Freeform 21">
                <a:extLst>
                  <a:ext uri="{FF2B5EF4-FFF2-40B4-BE49-F238E27FC236}">
                    <a16:creationId xmlns:a16="http://schemas.microsoft.com/office/drawing/2014/main" id="{FBD888B0-4254-4B16-8C0F-169A07B92145}"/>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42" name="Freeform 22">
                <a:extLst>
                  <a:ext uri="{FF2B5EF4-FFF2-40B4-BE49-F238E27FC236}">
                    <a16:creationId xmlns:a16="http://schemas.microsoft.com/office/drawing/2014/main" id="{E0D442CD-E12F-47BD-AAAD-0F4D3F2B6204}"/>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43" name="Freeform 23">
                <a:extLst>
                  <a:ext uri="{FF2B5EF4-FFF2-40B4-BE49-F238E27FC236}">
                    <a16:creationId xmlns:a16="http://schemas.microsoft.com/office/drawing/2014/main" id="{2C9ADF2A-3DF1-415F-A393-77386B1F76BD}"/>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44" name="Freeform 24">
                <a:extLst>
                  <a:ext uri="{FF2B5EF4-FFF2-40B4-BE49-F238E27FC236}">
                    <a16:creationId xmlns:a16="http://schemas.microsoft.com/office/drawing/2014/main" id="{A26C48EB-5298-48BB-A970-16B230F0ACFB}"/>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45" name="Freeform 25">
                <a:extLst>
                  <a:ext uri="{FF2B5EF4-FFF2-40B4-BE49-F238E27FC236}">
                    <a16:creationId xmlns:a16="http://schemas.microsoft.com/office/drawing/2014/main" id="{134E4416-13C7-423B-B656-D41992AA2A27}"/>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46" name="Freeform 26">
                <a:extLst>
                  <a:ext uri="{FF2B5EF4-FFF2-40B4-BE49-F238E27FC236}">
                    <a16:creationId xmlns:a16="http://schemas.microsoft.com/office/drawing/2014/main" id="{2DBFFBA8-7EE2-4E01-BCEF-6443DCD974FE}"/>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47" name="Freeform 27">
                <a:extLst>
                  <a:ext uri="{FF2B5EF4-FFF2-40B4-BE49-F238E27FC236}">
                    <a16:creationId xmlns:a16="http://schemas.microsoft.com/office/drawing/2014/main" id="{ACE190A9-C1B7-466E-BDBE-BBBC337DFAB4}"/>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48" name="Freeform 28">
                <a:extLst>
                  <a:ext uri="{FF2B5EF4-FFF2-40B4-BE49-F238E27FC236}">
                    <a16:creationId xmlns:a16="http://schemas.microsoft.com/office/drawing/2014/main" id="{AD598B0B-2F4E-41E4-9C7C-F26F52156CF3}"/>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49" name="Freeform 29">
                <a:extLst>
                  <a:ext uri="{FF2B5EF4-FFF2-40B4-BE49-F238E27FC236}">
                    <a16:creationId xmlns:a16="http://schemas.microsoft.com/office/drawing/2014/main" id="{5B4B1141-5550-4ED3-8BDA-3955AC4E7E9D}"/>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50" name="Freeform 30">
                <a:extLst>
                  <a:ext uri="{FF2B5EF4-FFF2-40B4-BE49-F238E27FC236}">
                    <a16:creationId xmlns:a16="http://schemas.microsoft.com/office/drawing/2014/main" id="{DB685867-95EA-44DB-9FAB-9545266BBD43}"/>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51" name="Freeform 31">
                <a:extLst>
                  <a:ext uri="{FF2B5EF4-FFF2-40B4-BE49-F238E27FC236}">
                    <a16:creationId xmlns:a16="http://schemas.microsoft.com/office/drawing/2014/main" id="{E9981B3E-1FA2-4B4E-A3D6-BF8380C87EC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52" name="Freeform 32">
                <a:extLst>
                  <a:ext uri="{FF2B5EF4-FFF2-40B4-BE49-F238E27FC236}">
                    <a16:creationId xmlns:a16="http://schemas.microsoft.com/office/drawing/2014/main" id="{6C3399E2-E729-4B78-AB04-06CE99D80B32}"/>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53" name="Freeform 33">
                <a:extLst>
                  <a:ext uri="{FF2B5EF4-FFF2-40B4-BE49-F238E27FC236}">
                    <a16:creationId xmlns:a16="http://schemas.microsoft.com/office/drawing/2014/main" id="{F8997C4E-0960-49F6-9394-089309021F45}"/>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54" name="Freeform 34">
                <a:extLst>
                  <a:ext uri="{FF2B5EF4-FFF2-40B4-BE49-F238E27FC236}">
                    <a16:creationId xmlns:a16="http://schemas.microsoft.com/office/drawing/2014/main" id="{8851B469-063E-4A68-8033-D619B54E809D}"/>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55" name="Freeform 35">
                <a:extLst>
                  <a:ext uri="{FF2B5EF4-FFF2-40B4-BE49-F238E27FC236}">
                    <a16:creationId xmlns:a16="http://schemas.microsoft.com/office/drawing/2014/main" id="{011E2CF0-6B04-4363-A3E2-DF13258FC207}"/>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56" name="Freeform 36">
                <a:extLst>
                  <a:ext uri="{FF2B5EF4-FFF2-40B4-BE49-F238E27FC236}">
                    <a16:creationId xmlns:a16="http://schemas.microsoft.com/office/drawing/2014/main" id="{ADEDBD94-AB84-4D70-B0A9-BA0D6599EF76}"/>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57" name="Freeform 37">
                <a:extLst>
                  <a:ext uri="{FF2B5EF4-FFF2-40B4-BE49-F238E27FC236}">
                    <a16:creationId xmlns:a16="http://schemas.microsoft.com/office/drawing/2014/main" id="{91FC422D-0C8B-4421-8B09-AFB12E700896}"/>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sp>
            <p:nvSpPr>
              <p:cNvPr id="58" name="Freeform 38">
                <a:extLst>
                  <a:ext uri="{FF2B5EF4-FFF2-40B4-BE49-F238E27FC236}">
                    <a16:creationId xmlns:a16="http://schemas.microsoft.com/office/drawing/2014/main" id="{F3EF9C72-3856-4295-9295-F745A5B696B9}"/>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kumimoji="0" lang="en-US" sz="1765">
                  <a:solidFill>
                    <a:srgbClr val="353535"/>
                  </a:solidFill>
                  <a:latin typeface="Segoe UI Semilight"/>
                </a:endParaRPr>
              </a:p>
            </p:txBody>
          </p:sp>
        </p:grpSp>
      </p:grpSp>
      <p:grpSp>
        <p:nvGrpSpPr>
          <p:cNvPr id="8" name="Group 7">
            <a:extLst>
              <a:ext uri="{FF2B5EF4-FFF2-40B4-BE49-F238E27FC236}">
                <a16:creationId xmlns:a16="http://schemas.microsoft.com/office/drawing/2014/main" id="{38B5724C-7ED2-43FE-963B-ACBB9831B1AF}"/>
              </a:ext>
            </a:extLst>
          </p:cNvPr>
          <p:cNvGrpSpPr/>
          <p:nvPr>
            <p:custDataLst>
              <p:tags r:id="rId2"/>
            </p:custDataLst>
          </p:nvPr>
        </p:nvGrpSpPr>
        <p:grpSpPr>
          <a:xfrm>
            <a:off x="195537" y="4487808"/>
            <a:ext cx="1334665" cy="1250313"/>
            <a:chOff x="5553931" y="2705404"/>
            <a:chExt cx="1352091" cy="1352091"/>
          </a:xfrm>
        </p:grpSpPr>
        <p:sp>
          <p:nvSpPr>
            <p:cNvPr id="30" name="Oval 29">
              <a:extLst/>
            </p:cNvPr>
            <p:cNvSpPr/>
            <p:nvPr/>
          </p:nvSpPr>
          <p:spPr bwMode="auto">
            <a:xfrm>
              <a:off x="5553931" y="2705404"/>
              <a:ext cx="1352091" cy="1352091"/>
            </a:xfrm>
            <a:prstGeom prst="ellips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kumimoji="0" lang="en-US" sz="2400" dirty="0" err="1">
                <a:gradFill flip="none" rotWithShape="1">
                  <a:gsLst>
                    <a:gs pos="0">
                      <a:srgbClr val="FFFFFF"/>
                    </a:gs>
                    <a:gs pos="100000">
                      <a:srgbClr val="FFFFFF"/>
                    </a:gs>
                  </a:gsLst>
                  <a:lin ang="5400000" scaled="0"/>
                  <a:tileRect/>
                </a:gradFill>
                <a:latin typeface="Segoe UI Semilight"/>
                <a:ea typeface="Segoe UI" pitchFamily="34" charset="0"/>
                <a:cs typeface="Segoe UI" pitchFamily="34" charset="0"/>
              </a:endParaRPr>
            </a:p>
          </p:txBody>
        </p:sp>
        <p:sp>
          <p:nvSpPr>
            <p:cNvPr id="19" name="DeveloperTools_EC7A">
              <a:extLst>
                <a:ext uri="{FF2B5EF4-FFF2-40B4-BE49-F238E27FC236}">
                  <a16:creationId xmlns:a16="http://schemas.microsoft.com/office/drawing/2014/main" id="{CBD21795-40FE-4830-A40F-8CB7FFFADEC5}"/>
                </a:ext>
              </a:extLst>
            </p:cNvPr>
            <p:cNvSpPr>
              <a:spLocks noChangeAspect="1" noEditPoints="1"/>
            </p:cNvSpPr>
            <p:nvPr/>
          </p:nvSpPr>
          <p:spPr bwMode="auto">
            <a:xfrm>
              <a:off x="6041972" y="3085221"/>
              <a:ext cx="376008" cy="592458"/>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kumimoji="0" lang="en-US">
                <a:solidFill>
                  <a:srgbClr val="505050"/>
                </a:solidFill>
                <a:latin typeface="Segoe UI Semilight"/>
              </a:endParaRPr>
            </a:p>
          </p:txBody>
        </p:sp>
      </p:grpSp>
      <p:sp>
        <p:nvSpPr>
          <p:cNvPr id="4" name="TextBox 3">
            <a:extLst>
              <a:ext uri="{FF2B5EF4-FFF2-40B4-BE49-F238E27FC236}">
                <a16:creationId xmlns:a16="http://schemas.microsoft.com/office/drawing/2014/main" id="{E12BA82F-8D20-446F-8270-140A187CD312}"/>
              </a:ext>
            </a:extLst>
          </p:cNvPr>
          <p:cNvSpPr txBox="1"/>
          <p:nvPr/>
        </p:nvSpPr>
        <p:spPr>
          <a:xfrm>
            <a:off x="1749615" y="1196752"/>
            <a:ext cx="10035144" cy="5046344"/>
          </a:xfrm>
          <a:prstGeom prst="rect">
            <a:avLst/>
          </a:prstGeom>
          <a:noFill/>
        </p:spPr>
        <p:txBody>
          <a:bodyPr wrap="square" lIns="179285" tIns="143428" rIns="179285" bIns="143428" rtlCol="0">
            <a:spAutoFit/>
          </a:bodyPr>
          <a:lstStyle/>
          <a:p>
            <a:pPr marL="336145" indent="-336145" defTabSz="914367">
              <a:lnSpc>
                <a:spcPct val="90000"/>
              </a:lnSpc>
              <a:spcAft>
                <a:spcPts val="588"/>
              </a:spcAft>
              <a:buFont typeface="Wingdings" panose="05000000000000000000" pitchFamily="2" charset="2"/>
              <a:buChar char="Ø"/>
              <a:defRPr/>
            </a:pPr>
            <a:r>
              <a:rPr kumimoji="0" lang="en-US" sz="2353" dirty="0">
                <a:gradFill>
                  <a:gsLst>
                    <a:gs pos="2917">
                      <a:srgbClr val="353535"/>
                    </a:gs>
                    <a:gs pos="30000">
                      <a:srgbClr val="353535"/>
                    </a:gs>
                  </a:gsLst>
                  <a:lin ang="5400000" scaled="0"/>
                </a:gradFill>
                <a:latin typeface="Segoe UI Semilight"/>
              </a:rPr>
              <a:t>Documentation:</a:t>
            </a:r>
            <a:endParaRPr kumimoji="0" lang="en-US" sz="2353" dirty="0">
              <a:gradFill>
                <a:gsLst>
                  <a:gs pos="2917">
                    <a:srgbClr val="353535"/>
                  </a:gs>
                  <a:gs pos="30000">
                    <a:srgbClr val="353535"/>
                  </a:gs>
                </a:gsLst>
                <a:lin ang="5400000" scaled="0"/>
              </a:gradFill>
              <a:latin typeface="Segoe UI Semilight"/>
              <a:hlinkClick r:id="rId5"/>
            </a:endParaRPr>
          </a:p>
          <a:p>
            <a:pPr marL="793328" lvl="1" indent="-336145" defTabSz="914367">
              <a:lnSpc>
                <a:spcPct val="90000"/>
              </a:lnSpc>
              <a:spcAft>
                <a:spcPts val="588"/>
              </a:spcAft>
              <a:buFont typeface="Wingdings" panose="05000000000000000000" pitchFamily="2" charset="2"/>
              <a:buChar char="Ø"/>
              <a:defRPr/>
            </a:pPr>
            <a:r>
              <a:rPr kumimoji="0" lang="en-US" sz="2353" dirty="0">
                <a:gradFill>
                  <a:gsLst>
                    <a:gs pos="2917">
                      <a:srgbClr val="353535"/>
                    </a:gs>
                    <a:gs pos="30000">
                      <a:srgbClr val="353535"/>
                    </a:gs>
                  </a:gsLst>
                  <a:lin ang="5400000" scaled="0"/>
                </a:gradFill>
                <a:latin typeface="Segoe UI Semilight"/>
                <a:hlinkClick r:id="rId6"/>
              </a:rPr>
              <a:t>https://aka.ms/azureml-docs</a:t>
            </a:r>
            <a:r>
              <a:rPr kumimoji="0" lang="en-US" sz="2353" dirty="0">
                <a:gradFill>
                  <a:gsLst>
                    <a:gs pos="2917">
                      <a:srgbClr val="353535"/>
                    </a:gs>
                    <a:gs pos="30000">
                      <a:srgbClr val="353535"/>
                    </a:gs>
                  </a:gsLst>
                  <a:lin ang="5400000" scaled="0"/>
                </a:gradFill>
                <a:latin typeface="Segoe UI Semilight"/>
              </a:rPr>
              <a:t> </a:t>
            </a:r>
          </a:p>
          <a:p>
            <a:pPr defTabSz="914367">
              <a:lnSpc>
                <a:spcPct val="90000"/>
              </a:lnSpc>
              <a:spcAft>
                <a:spcPts val="588"/>
              </a:spcAft>
              <a:defRPr/>
            </a:pPr>
            <a:endParaRPr kumimoji="0" lang="en-US" sz="2353" dirty="0">
              <a:gradFill>
                <a:gsLst>
                  <a:gs pos="2917">
                    <a:srgbClr val="353535"/>
                  </a:gs>
                  <a:gs pos="30000">
                    <a:srgbClr val="353535"/>
                  </a:gs>
                </a:gsLst>
                <a:lin ang="5400000" scaled="0"/>
              </a:gradFill>
              <a:latin typeface="Segoe UI Semilight"/>
            </a:endParaRPr>
          </a:p>
          <a:p>
            <a:pPr marL="336145" indent="-336145" defTabSz="914367">
              <a:lnSpc>
                <a:spcPct val="90000"/>
              </a:lnSpc>
              <a:spcAft>
                <a:spcPts val="588"/>
              </a:spcAft>
              <a:buFont typeface="Wingdings" panose="05000000000000000000" pitchFamily="2" charset="2"/>
              <a:buChar char="Ø"/>
              <a:defRPr/>
            </a:pPr>
            <a:r>
              <a:rPr kumimoji="0" lang="en-US" sz="2353" dirty="0">
                <a:gradFill>
                  <a:gsLst>
                    <a:gs pos="2917">
                      <a:srgbClr val="353535"/>
                    </a:gs>
                    <a:gs pos="30000">
                      <a:srgbClr val="353535"/>
                    </a:gs>
                  </a:gsLst>
                  <a:lin ang="5400000" scaled="0"/>
                </a:gradFill>
                <a:latin typeface="Segoe UI Semilight"/>
              </a:rPr>
              <a:t>Download Azure ML workbench: </a:t>
            </a:r>
          </a:p>
          <a:p>
            <a:pPr marL="793328" lvl="1" indent="-336145" defTabSz="914367">
              <a:lnSpc>
                <a:spcPct val="90000"/>
              </a:lnSpc>
              <a:spcAft>
                <a:spcPts val="588"/>
              </a:spcAft>
              <a:buFont typeface="Wingdings" panose="05000000000000000000" pitchFamily="2" charset="2"/>
              <a:buChar char="Ø"/>
              <a:defRPr/>
            </a:pPr>
            <a:r>
              <a:rPr kumimoji="0" lang="en-US" sz="2353" dirty="0">
                <a:gradFill>
                  <a:gsLst>
                    <a:gs pos="2917">
                      <a:srgbClr val="353535"/>
                    </a:gs>
                    <a:gs pos="30000">
                      <a:srgbClr val="353535"/>
                    </a:gs>
                  </a:gsLst>
                  <a:lin ang="5400000" scaled="0"/>
                </a:gradFill>
                <a:latin typeface="Segoe UI Semilight"/>
                <a:hlinkClick r:id="rId7"/>
              </a:rPr>
              <a:t>https://aka.ms/azureml-wb-msi</a:t>
            </a:r>
            <a:r>
              <a:rPr kumimoji="0" lang="en-US" sz="2353" dirty="0">
                <a:gradFill>
                  <a:gsLst>
                    <a:gs pos="2917">
                      <a:srgbClr val="353535"/>
                    </a:gs>
                    <a:gs pos="30000">
                      <a:srgbClr val="353535"/>
                    </a:gs>
                  </a:gsLst>
                  <a:lin ang="5400000" scaled="0"/>
                </a:gradFill>
                <a:latin typeface="Segoe UI Semilight"/>
              </a:rPr>
              <a:t> (MSI for Windows) </a:t>
            </a:r>
          </a:p>
          <a:p>
            <a:pPr marL="793328" lvl="1" indent="-336145" defTabSz="914367">
              <a:lnSpc>
                <a:spcPct val="90000"/>
              </a:lnSpc>
              <a:spcAft>
                <a:spcPts val="588"/>
              </a:spcAft>
              <a:buFont typeface="Wingdings" panose="05000000000000000000" pitchFamily="2" charset="2"/>
              <a:buChar char="Ø"/>
              <a:defRPr/>
            </a:pPr>
            <a:r>
              <a:rPr kumimoji="0" lang="en-US" sz="2353" dirty="0">
                <a:gradFill>
                  <a:gsLst>
                    <a:gs pos="2917">
                      <a:srgbClr val="353535"/>
                    </a:gs>
                    <a:gs pos="30000">
                      <a:srgbClr val="353535"/>
                    </a:gs>
                  </a:gsLst>
                  <a:lin ang="5400000" scaled="0"/>
                </a:gradFill>
                <a:latin typeface="Segoe UI Semilight"/>
                <a:hlinkClick r:id="rId8"/>
              </a:rPr>
              <a:t>https://aka.ms/azureml-wb-dmg</a:t>
            </a:r>
            <a:r>
              <a:rPr kumimoji="0" lang="en-US" sz="2353" dirty="0">
                <a:gradFill>
                  <a:gsLst>
                    <a:gs pos="2917">
                      <a:srgbClr val="353535"/>
                    </a:gs>
                    <a:gs pos="30000">
                      <a:srgbClr val="353535"/>
                    </a:gs>
                  </a:gsLst>
                  <a:lin ang="5400000" scaled="0"/>
                </a:gradFill>
                <a:latin typeface="Segoe UI Semilight"/>
              </a:rPr>
              <a:t> (DMG for MacOS)</a:t>
            </a:r>
          </a:p>
          <a:p>
            <a:pPr marL="793328" lvl="1" indent="-336145" defTabSz="914367">
              <a:lnSpc>
                <a:spcPct val="90000"/>
              </a:lnSpc>
              <a:spcAft>
                <a:spcPts val="588"/>
              </a:spcAft>
              <a:buFont typeface="Wingdings" panose="05000000000000000000" pitchFamily="2" charset="2"/>
              <a:buChar char="Ø"/>
              <a:defRPr/>
            </a:pPr>
            <a:endParaRPr kumimoji="0" lang="en-US" sz="2353" dirty="0">
              <a:gradFill>
                <a:gsLst>
                  <a:gs pos="2917">
                    <a:srgbClr val="353535"/>
                  </a:gs>
                  <a:gs pos="30000">
                    <a:srgbClr val="353535"/>
                  </a:gs>
                </a:gsLst>
                <a:lin ang="5400000" scaled="0"/>
              </a:gradFill>
              <a:latin typeface="Segoe UI Semilight"/>
            </a:endParaRPr>
          </a:p>
          <a:p>
            <a:pPr marL="336145" indent="-336145" defTabSz="914367">
              <a:lnSpc>
                <a:spcPct val="90000"/>
              </a:lnSpc>
              <a:spcAft>
                <a:spcPts val="588"/>
              </a:spcAft>
              <a:buFont typeface="Wingdings" panose="05000000000000000000" pitchFamily="2" charset="2"/>
              <a:buChar char="Ø"/>
              <a:defRPr/>
            </a:pPr>
            <a:r>
              <a:rPr kumimoji="0" lang="en-US" sz="2353" dirty="0">
                <a:gradFill>
                  <a:gsLst>
                    <a:gs pos="2917">
                      <a:srgbClr val="353535"/>
                    </a:gs>
                    <a:gs pos="30000">
                      <a:srgbClr val="353535"/>
                    </a:gs>
                  </a:gsLst>
                  <a:lin ang="5400000" scaled="0"/>
                </a:gradFill>
                <a:latin typeface="Segoe UI Semilight"/>
              </a:rPr>
              <a:t>Microsoft Machine Learning Spark </a:t>
            </a:r>
          </a:p>
          <a:p>
            <a:pPr marL="793328" lvl="1" indent="-336145" defTabSz="914367">
              <a:lnSpc>
                <a:spcPct val="90000"/>
              </a:lnSpc>
              <a:spcAft>
                <a:spcPts val="588"/>
              </a:spcAft>
              <a:buFont typeface="Wingdings" panose="05000000000000000000" pitchFamily="2" charset="2"/>
              <a:buChar char="Ø"/>
              <a:defRPr/>
            </a:pPr>
            <a:r>
              <a:rPr kumimoji="0" lang="en-US" sz="2353" dirty="0">
                <a:gradFill>
                  <a:gsLst>
                    <a:gs pos="2917">
                      <a:srgbClr val="353535"/>
                    </a:gs>
                    <a:gs pos="30000">
                      <a:srgbClr val="353535"/>
                    </a:gs>
                  </a:gsLst>
                  <a:lin ang="5400000" scaled="0"/>
                </a:gradFill>
                <a:latin typeface="Segoe UI Semilight"/>
                <a:hlinkClick r:id="rId9"/>
              </a:rPr>
              <a:t>https://aka.ms/mmlspark</a:t>
            </a:r>
            <a:r>
              <a:rPr kumimoji="0" lang="en-US" sz="2353" dirty="0">
                <a:gradFill>
                  <a:gsLst>
                    <a:gs pos="2917">
                      <a:srgbClr val="353535"/>
                    </a:gs>
                    <a:gs pos="30000">
                      <a:srgbClr val="353535"/>
                    </a:gs>
                  </a:gsLst>
                  <a:lin ang="5400000" scaled="0"/>
                </a:gradFill>
                <a:latin typeface="Segoe UI Semilight"/>
              </a:rPr>
              <a:t> </a:t>
            </a:r>
          </a:p>
          <a:p>
            <a:pPr marL="793328" lvl="1" indent="-336145" defTabSz="914367">
              <a:lnSpc>
                <a:spcPct val="90000"/>
              </a:lnSpc>
              <a:spcAft>
                <a:spcPts val="588"/>
              </a:spcAft>
              <a:buFont typeface="Wingdings" panose="05000000000000000000" pitchFamily="2" charset="2"/>
              <a:buChar char="Ø"/>
              <a:defRPr/>
            </a:pPr>
            <a:endParaRPr kumimoji="0" lang="en-US" sz="2353" dirty="0">
              <a:gradFill>
                <a:gsLst>
                  <a:gs pos="2917">
                    <a:srgbClr val="353535"/>
                  </a:gs>
                  <a:gs pos="30000">
                    <a:srgbClr val="353535"/>
                  </a:gs>
                </a:gsLst>
                <a:lin ang="5400000" scaled="0"/>
              </a:gradFill>
              <a:latin typeface="Segoe UI Semilight"/>
            </a:endParaRPr>
          </a:p>
          <a:p>
            <a:pPr marL="336145" indent="-336145" defTabSz="914367">
              <a:lnSpc>
                <a:spcPct val="90000"/>
              </a:lnSpc>
              <a:spcAft>
                <a:spcPts val="588"/>
              </a:spcAft>
              <a:buFont typeface="Wingdings" panose="05000000000000000000" pitchFamily="2" charset="2"/>
              <a:buChar char="Ø"/>
              <a:defRPr/>
            </a:pPr>
            <a:r>
              <a:rPr kumimoji="0" lang="en-US" sz="2353" dirty="0">
                <a:gradFill>
                  <a:gsLst>
                    <a:gs pos="2917">
                      <a:srgbClr val="353535"/>
                    </a:gs>
                    <a:gs pos="30000">
                      <a:srgbClr val="353535"/>
                    </a:gs>
                  </a:gsLst>
                  <a:lin ang="5400000" scaled="0"/>
                </a:gradFill>
                <a:latin typeface="Segoe UI Semilight"/>
              </a:rPr>
              <a:t>Visual Studio Code Tools for AI</a:t>
            </a:r>
            <a:endParaRPr kumimoji="0" lang="en-US" sz="2353" dirty="0">
              <a:gradFill>
                <a:gsLst>
                  <a:gs pos="2917">
                    <a:srgbClr val="353535"/>
                  </a:gs>
                  <a:gs pos="30000">
                    <a:srgbClr val="353535"/>
                  </a:gs>
                </a:gsLst>
                <a:lin ang="5400000" scaled="0"/>
              </a:gradFill>
              <a:latin typeface="Segoe UI Semilight"/>
              <a:hlinkClick r:id="" action="ppaction://noaction"/>
            </a:endParaRPr>
          </a:p>
          <a:p>
            <a:pPr marL="793328" lvl="1" indent="-336145" defTabSz="914367">
              <a:lnSpc>
                <a:spcPct val="90000"/>
              </a:lnSpc>
              <a:spcAft>
                <a:spcPts val="588"/>
              </a:spcAft>
              <a:buFont typeface="Wingdings" panose="05000000000000000000" pitchFamily="2" charset="2"/>
              <a:buChar char="Ø"/>
              <a:defRPr/>
            </a:pPr>
            <a:r>
              <a:rPr kumimoji="0" lang="en-US" sz="2353" dirty="0">
                <a:gradFill>
                  <a:gsLst>
                    <a:gs pos="2917">
                      <a:srgbClr val="353535"/>
                    </a:gs>
                    <a:gs pos="30000">
                      <a:srgbClr val="353535"/>
                    </a:gs>
                  </a:gsLst>
                  <a:lin ang="5400000" scaled="0"/>
                </a:gradFill>
                <a:latin typeface="Segoe UI Semilight"/>
                <a:hlinkClick r:id="" action="ppaction://noaction"/>
              </a:rPr>
              <a:t>https://aka.ms/vscodetool-ai</a:t>
            </a:r>
            <a:r>
              <a:rPr kumimoji="0" lang="en-US" sz="2353" dirty="0">
                <a:gradFill>
                  <a:gsLst>
                    <a:gs pos="2917">
                      <a:srgbClr val="353535"/>
                    </a:gs>
                    <a:gs pos="30000">
                      <a:srgbClr val="353535"/>
                    </a:gs>
                  </a:gsLst>
                  <a:lin ang="5400000" scaled="0"/>
                </a:gradFill>
                <a:latin typeface="Segoe UI Semilight"/>
              </a:rPr>
              <a:t> </a:t>
            </a:r>
          </a:p>
        </p:txBody>
      </p:sp>
      <p:sp>
        <p:nvSpPr>
          <p:cNvPr id="9" name="タイトル 8">
            <a:extLst>
              <a:ext uri="{FF2B5EF4-FFF2-40B4-BE49-F238E27FC236}">
                <a16:creationId xmlns:a16="http://schemas.microsoft.com/office/drawing/2014/main" id="{0499AAE8-D6E0-4F23-B3D1-8642B44C1374}"/>
              </a:ext>
            </a:extLst>
          </p:cNvPr>
          <p:cNvSpPr>
            <a:spLocks noGrp="1"/>
          </p:cNvSpPr>
          <p:nvPr>
            <p:ph type="title"/>
          </p:nvPr>
        </p:nvSpPr>
        <p:spPr/>
        <p:txBody>
          <a:bodyPr/>
          <a:lstStyle/>
          <a:p>
            <a:r>
              <a:rPr lang="ja-JP" altLang="en-US" dirty="0"/>
              <a:t>今すぐ評価を</a:t>
            </a:r>
            <a:r>
              <a:rPr lang="en-US" altLang="ja-JP" dirty="0"/>
              <a:t>!</a:t>
            </a:r>
            <a:endParaRPr lang="ja-JP" altLang="en-US" dirty="0"/>
          </a:p>
        </p:txBody>
      </p:sp>
    </p:spTree>
    <p:extLst>
      <p:ext uri="{BB962C8B-B14F-4D97-AF65-F5344CB8AC3E}">
        <p14:creationId xmlns:p14="http://schemas.microsoft.com/office/powerpoint/2010/main" val="155990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4" presetClass="path" presetSubtype="0" decel="100000" fill="hold" nodeType="withEffect">
                                  <p:stCondLst>
                                    <p:cond delay="250"/>
                                  </p:stCondLst>
                                  <p:childTnLst>
                                    <p:animMotion origin="layout" path="M 1.62624E-6 6.30958E-7 L 1.62624E-6 -0.04539 " pathEditMode="relative" rAng="0" ptsTypes="AA">
                                      <p:cBhvr>
                                        <p:cTn id="9" dur="600" spd="-100000" fill="hold"/>
                                        <p:tgtEl>
                                          <p:spTgt spid="7"/>
                                        </p:tgtEl>
                                        <p:attrNameLst>
                                          <p:attrName>ppt_x</p:attrName>
                                          <p:attrName>ppt_y</p:attrName>
                                        </p:attrNameLst>
                                      </p:cBhvr>
                                      <p:rCtr x="0" y="-2270"/>
                                    </p:animMotion>
                                  </p:childTnLst>
                                </p:cTn>
                              </p:par>
                              <p:par>
                                <p:cTn id="10" presetID="10" presetClass="entr" presetSubtype="0" fill="hold" nodeType="withEffect">
                                  <p:stCondLst>
                                    <p:cond delay="4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64" presetClass="path" presetSubtype="0" decel="100000" fill="hold" nodeType="withEffect">
                                  <p:stCondLst>
                                    <p:cond delay="400"/>
                                  </p:stCondLst>
                                  <p:childTnLst>
                                    <p:animMotion origin="layout" path="M 1.11565E-6 -2.9369E-6 L 1.11565E-6 -0.04539 " pathEditMode="relative" rAng="0" ptsTypes="AA">
                                      <p:cBhvr>
                                        <p:cTn id="14" dur="600" spd="-100000" fill="hold"/>
                                        <p:tgtEl>
                                          <p:spTgt spid="8"/>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35B2CD4-75D7-4C9A-8630-48C98CCFB4C0}"/>
              </a:ext>
            </a:extLst>
          </p:cNvPr>
          <p:cNvSpPr>
            <a:spLocks noGrp="1"/>
          </p:cNvSpPr>
          <p:nvPr>
            <p:ph type="title"/>
          </p:nvPr>
        </p:nvSpPr>
        <p:spPr/>
        <p:txBody>
          <a:bodyPr/>
          <a:lstStyle/>
          <a:p>
            <a:r>
              <a:rPr kumimoji="1" lang="en-US" altLang="ja-JP"/>
              <a:t>Appendix</a:t>
            </a:r>
            <a:endParaRPr kumimoji="1" lang="ja-JP" altLang="en-US"/>
          </a:p>
        </p:txBody>
      </p:sp>
      <p:sp>
        <p:nvSpPr>
          <p:cNvPr id="4" name="テキスト プレースホルダー 3">
            <a:extLst>
              <a:ext uri="{FF2B5EF4-FFF2-40B4-BE49-F238E27FC236}">
                <a16:creationId xmlns:a16="http://schemas.microsoft.com/office/drawing/2014/main" id="{F4069491-0396-4796-B4C8-058837D5A15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36192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4311" y="2770135"/>
            <a:ext cx="1128516" cy="398279"/>
          </a:xfrm>
          <a:prstGeom prst="rect">
            <a:avLst/>
          </a:prstGeom>
          <a:noFill/>
        </p:spPr>
        <p:txBody>
          <a:bodyPr wrap="square" rtlCol="0">
            <a:noAutofit/>
          </a:bodyPr>
          <a:lstStyle/>
          <a:p>
            <a:pPr algn="ctr" defTabSz="914225"/>
            <a:r>
              <a:rPr lang="en-US" altLang="ja-JP" sz="882" b="1" kern="0" spc="49" dirty="0">
                <a:solidFill>
                  <a:srgbClr val="505050"/>
                </a:solidFill>
                <a:cs typeface="MS Mincho"/>
              </a:rPr>
              <a:t>Azure Blob Storage</a:t>
            </a:r>
          </a:p>
        </p:txBody>
      </p:sp>
      <p:sp>
        <p:nvSpPr>
          <p:cNvPr id="14" name="TextBox 13"/>
          <p:cNvSpPr txBox="1"/>
          <p:nvPr/>
        </p:nvSpPr>
        <p:spPr>
          <a:xfrm>
            <a:off x="5337562" y="2770135"/>
            <a:ext cx="1578132" cy="552159"/>
          </a:xfrm>
          <a:prstGeom prst="rect">
            <a:avLst/>
          </a:prstGeom>
          <a:noFill/>
        </p:spPr>
        <p:txBody>
          <a:bodyPr wrap="square" rtlCol="0">
            <a:noAutofit/>
          </a:bodyPr>
          <a:lstStyle/>
          <a:p>
            <a:pPr algn="ctr" defTabSz="914225"/>
            <a:r>
              <a:rPr lang="en-US" altLang="ja-JP" sz="882" b="1" kern="0" spc="49" dirty="0">
                <a:solidFill>
                  <a:srgbClr val="505050"/>
                </a:solidFill>
                <a:cs typeface="MS Mincho"/>
              </a:rPr>
              <a:t>Azure Machine Learning Model Management Service</a:t>
            </a:r>
          </a:p>
        </p:txBody>
      </p:sp>
      <p:sp>
        <p:nvSpPr>
          <p:cNvPr id="21" name="TextBox 20"/>
          <p:cNvSpPr txBox="1"/>
          <p:nvPr/>
        </p:nvSpPr>
        <p:spPr>
          <a:xfrm>
            <a:off x="2019545" y="2770135"/>
            <a:ext cx="1241367" cy="552159"/>
          </a:xfrm>
          <a:prstGeom prst="rect">
            <a:avLst/>
          </a:prstGeom>
          <a:noFill/>
        </p:spPr>
        <p:txBody>
          <a:bodyPr wrap="square" rtlCol="0">
            <a:noAutofit/>
          </a:bodyPr>
          <a:lstStyle/>
          <a:p>
            <a:pPr algn="ctr" defTabSz="914225"/>
            <a:r>
              <a:rPr lang="en-US" altLang="ja-JP" sz="882" b="1" kern="0" spc="49" dirty="0">
                <a:solidFill>
                  <a:srgbClr val="505050"/>
                </a:solidFill>
                <a:cs typeface="MS Mincho"/>
              </a:rPr>
              <a:t>GPU Data Science Virtual Machine</a:t>
            </a:r>
          </a:p>
        </p:txBody>
      </p:sp>
      <p:sp>
        <p:nvSpPr>
          <p:cNvPr id="25" name="TextBox 24"/>
          <p:cNvSpPr txBox="1"/>
          <p:nvPr/>
        </p:nvSpPr>
        <p:spPr>
          <a:xfrm>
            <a:off x="8153645" y="4780313"/>
            <a:ext cx="1746697" cy="244398"/>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ja-JP" altLang="en-US" sz="980" dirty="0">
                <a:latin typeface="+mn-lt"/>
                <a:cs typeface="MS Mincho"/>
              </a:rPr>
              <a:t>機械学習モデル</a:t>
            </a:r>
          </a:p>
        </p:txBody>
      </p:sp>
      <p:sp>
        <p:nvSpPr>
          <p:cNvPr id="28" name="TextBox 27"/>
          <p:cNvSpPr txBox="1"/>
          <p:nvPr/>
        </p:nvSpPr>
        <p:spPr>
          <a:xfrm>
            <a:off x="8406311" y="5873877"/>
            <a:ext cx="1241367" cy="244398"/>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en-US" altLang="ja-JP" sz="980" dirty="0">
                <a:latin typeface="+mn-lt"/>
                <a:cs typeface="MS Mincho"/>
              </a:rPr>
              <a:t>Java ETL</a:t>
            </a:r>
          </a:p>
        </p:txBody>
      </p:sp>
      <p:sp>
        <p:nvSpPr>
          <p:cNvPr id="35" name="TextBox 34"/>
          <p:cNvSpPr txBox="1"/>
          <p:nvPr/>
        </p:nvSpPr>
        <p:spPr>
          <a:xfrm>
            <a:off x="3858950" y="2770135"/>
            <a:ext cx="1241367" cy="398279"/>
          </a:xfrm>
          <a:prstGeom prst="rect">
            <a:avLst/>
          </a:prstGeom>
          <a:noFill/>
        </p:spPr>
        <p:txBody>
          <a:bodyPr wrap="square" rtlCol="0">
            <a:noAutofit/>
          </a:bodyPr>
          <a:lstStyle/>
          <a:p>
            <a:pPr algn="ctr" defTabSz="914225"/>
            <a:r>
              <a:rPr lang="en-US" altLang="ja-JP" sz="882" b="1" kern="0" spc="49" dirty="0">
                <a:solidFill>
                  <a:srgbClr val="505050"/>
                </a:solidFill>
                <a:cs typeface="MS Mincho"/>
              </a:rPr>
              <a:t>Azure Container Registry</a:t>
            </a:r>
          </a:p>
        </p:txBody>
      </p:sp>
      <p:sp>
        <p:nvSpPr>
          <p:cNvPr id="38" name="TextBox 37"/>
          <p:cNvSpPr txBox="1"/>
          <p:nvPr/>
        </p:nvSpPr>
        <p:spPr>
          <a:xfrm>
            <a:off x="7916682" y="3683369"/>
            <a:ext cx="2220622" cy="244398"/>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ja-JP" altLang="en-US" sz="980" dirty="0">
                <a:latin typeface="+mn-lt"/>
                <a:cs typeface="MS Mincho"/>
              </a:rPr>
              <a:t>予測的 </a:t>
            </a:r>
            <a:r>
              <a:rPr lang="en-US" altLang="ja-JP" sz="980" dirty="0">
                <a:latin typeface="+mn-lt"/>
                <a:cs typeface="MS Mincho"/>
              </a:rPr>
              <a:t>Web </a:t>
            </a:r>
            <a:r>
              <a:rPr lang="ja-JP" altLang="en-US" sz="980" dirty="0">
                <a:latin typeface="+mn-lt"/>
                <a:cs typeface="MS Mincho"/>
              </a:rPr>
              <a:t>アプリケーション</a:t>
            </a:r>
          </a:p>
        </p:txBody>
      </p:sp>
      <p:sp>
        <p:nvSpPr>
          <p:cNvPr id="5" name="Title 4">
            <a:extLst>
              <a:ext uri="{FF2B5EF4-FFF2-40B4-BE49-F238E27FC236}">
                <a16:creationId xmlns:a16="http://schemas.microsoft.com/office/drawing/2014/main" id="{94DDFF84-6FA1-44E4-8CC8-54146FCD2427}"/>
              </a:ext>
            </a:extLst>
          </p:cNvPr>
          <p:cNvSpPr>
            <a:spLocks noGrp="1"/>
          </p:cNvSpPr>
          <p:nvPr>
            <p:ph type="title"/>
          </p:nvPr>
        </p:nvSpPr>
        <p:spPr/>
        <p:txBody>
          <a:bodyPr>
            <a:noAutofit/>
          </a:bodyPr>
          <a:lstStyle/>
          <a:p>
            <a:pPr defTabSz="914225">
              <a:lnSpc>
                <a:spcPct val="100000"/>
              </a:lnSpc>
              <a:spcBef>
                <a:spcPts val="0"/>
              </a:spcBef>
            </a:pPr>
            <a:r>
              <a:rPr lang="ja-JP" altLang="en-US" sz="3137" kern="0" spc="49" dirty="0">
                <a:solidFill>
                  <a:srgbClr val="0078D7"/>
                </a:solidFill>
                <a:cs typeface="MS Mincho"/>
              </a:rPr>
              <a:t>画像分類の精度の強化</a:t>
            </a:r>
            <a:br>
              <a:rPr lang="ja-JP" altLang="en-US" sz="4313" dirty="0"/>
            </a:br>
            <a:r>
              <a:rPr lang="ja-JP" altLang="en-US" sz="1372" spc="0" dirty="0">
                <a:ln>
                  <a:noFill/>
                </a:ln>
                <a:solidFill>
                  <a:srgbClr val="000000"/>
                </a:solidFill>
                <a:cs typeface="MS Mincho"/>
              </a:rPr>
              <a:t>転移学習、畳み込みニューラル ネットワーク </a:t>
            </a:r>
            <a:r>
              <a:rPr lang="en-US" altLang="ja-JP" sz="1372" spc="0" dirty="0">
                <a:ln>
                  <a:noFill/>
                </a:ln>
                <a:solidFill>
                  <a:srgbClr val="000000"/>
                </a:solidFill>
                <a:cs typeface="MS Mincho"/>
              </a:rPr>
              <a:t>(CNN)</a:t>
            </a:r>
            <a:r>
              <a:rPr lang="ja-JP" altLang="en-US" sz="1372" spc="0" dirty="0" err="1">
                <a:ln>
                  <a:noFill/>
                </a:ln>
                <a:solidFill>
                  <a:srgbClr val="000000"/>
                </a:solidFill>
                <a:cs typeface="MS Mincho"/>
              </a:rPr>
              <a:t>、</a:t>
            </a:r>
            <a:r>
              <a:rPr lang="ja-JP" altLang="en-US" sz="1372" spc="0" dirty="0">
                <a:ln>
                  <a:noFill/>
                </a:ln>
                <a:solidFill>
                  <a:srgbClr val="000000"/>
                </a:solidFill>
                <a:cs typeface="MS Mincho"/>
              </a:rPr>
              <a:t>および勾配ブースティング デシジョン ツリー </a:t>
            </a:r>
            <a:r>
              <a:rPr lang="en-US" altLang="ja-JP" sz="1372" spc="0" dirty="0">
                <a:ln>
                  <a:noFill/>
                </a:ln>
                <a:solidFill>
                  <a:srgbClr val="000000"/>
                </a:solidFill>
                <a:cs typeface="MS Mincho"/>
              </a:rPr>
              <a:t>(GBDT) </a:t>
            </a:r>
            <a:r>
              <a:rPr lang="ja-JP" altLang="en-US" sz="1372" spc="0" dirty="0">
                <a:ln>
                  <a:noFill/>
                </a:ln>
                <a:solidFill>
                  <a:srgbClr val="000000"/>
                </a:solidFill>
                <a:cs typeface="MS Mincho"/>
              </a:rPr>
              <a:t>といった</a:t>
            </a:r>
            <a:br>
              <a:rPr lang="en-US" altLang="ja-JP" sz="1372" spc="0" dirty="0">
                <a:ln>
                  <a:noFill/>
                </a:ln>
                <a:solidFill>
                  <a:srgbClr val="000000"/>
                </a:solidFill>
                <a:cs typeface="MS Mincho"/>
              </a:rPr>
            </a:br>
            <a:r>
              <a:rPr lang="ja-JP" altLang="en-US" sz="1372" spc="0" dirty="0">
                <a:ln>
                  <a:noFill/>
                </a:ln>
                <a:solidFill>
                  <a:srgbClr val="000000"/>
                </a:solidFill>
                <a:cs typeface="MS Mincho"/>
              </a:rPr>
              <a:t>学習アルゴリズムにより、画像分類を再定義</a:t>
            </a:r>
            <a:br>
              <a:rPr lang="ja-JP" altLang="en-US" sz="4313" dirty="0"/>
            </a:br>
            <a:endParaRPr lang="ja-JP" altLang="en-US" sz="3137" kern="0" spc="49" dirty="0">
              <a:solidFill>
                <a:srgbClr val="0078D7"/>
              </a:solidFill>
              <a:cs typeface="MS Mincho"/>
            </a:endParaRPr>
          </a:p>
        </p:txBody>
      </p:sp>
      <p:grpSp>
        <p:nvGrpSpPr>
          <p:cNvPr id="4" name="Group 3">
            <a:extLst>
              <a:ext uri="{FF2B5EF4-FFF2-40B4-BE49-F238E27FC236}">
                <a16:creationId xmlns:a16="http://schemas.microsoft.com/office/drawing/2014/main" id="{CB73054D-3686-4AFF-96DB-3D95618FAAE4}"/>
              </a:ext>
            </a:extLst>
          </p:cNvPr>
          <p:cNvGrpSpPr/>
          <p:nvPr/>
        </p:nvGrpSpPr>
        <p:grpSpPr>
          <a:xfrm>
            <a:off x="9096736" y="3263451"/>
            <a:ext cx="322002" cy="323143"/>
            <a:chOff x="8673258" y="2512935"/>
            <a:chExt cx="609597" cy="611757"/>
          </a:xfrm>
        </p:grpSpPr>
        <p:sp>
          <p:nvSpPr>
            <p:cNvPr id="43" name="Trapezoid 42">
              <a:extLst>
                <a:ext uri="{FF2B5EF4-FFF2-40B4-BE49-F238E27FC236}">
                  <a16:creationId xmlns:a16="http://schemas.microsoft.com/office/drawing/2014/main" id="{9D76BDB8-DC1E-41EE-9F93-B2CE7A849718}"/>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44" name="Trapezoid 43">
              <a:extLst>
                <a:ext uri="{FF2B5EF4-FFF2-40B4-BE49-F238E27FC236}">
                  <a16:creationId xmlns:a16="http://schemas.microsoft.com/office/drawing/2014/main" id="{2ED145D5-3BC2-4423-B7C7-995999961CCB}"/>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46" name="Group 45">
              <a:extLst>
                <a:ext uri="{FF2B5EF4-FFF2-40B4-BE49-F238E27FC236}">
                  <a16:creationId xmlns:a16="http://schemas.microsoft.com/office/drawing/2014/main" id="{7786957A-E89D-4548-92B4-3653674C4692}"/>
                </a:ext>
              </a:extLst>
            </p:cNvPr>
            <p:cNvGrpSpPr/>
            <p:nvPr/>
          </p:nvGrpSpPr>
          <p:grpSpPr>
            <a:xfrm>
              <a:off x="8726120" y="2633701"/>
              <a:ext cx="176212" cy="370224"/>
              <a:chOff x="4237037" y="1897062"/>
              <a:chExt cx="762000" cy="1981200"/>
            </a:xfrm>
            <a:noFill/>
          </p:grpSpPr>
          <p:cxnSp>
            <p:nvCxnSpPr>
              <p:cNvPr id="47" name="Straight Connector 46">
                <a:extLst>
                  <a:ext uri="{FF2B5EF4-FFF2-40B4-BE49-F238E27FC236}">
                    <a16:creationId xmlns:a16="http://schemas.microsoft.com/office/drawing/2014/main" id="{82C83925-0ABF-4CED-AEF1-BC766CA6862F}"/>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FFE3C29-213A-4FFB-A5C2-6214F9D45EF3}"/>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C4AE0C0-9924-48BB-834E-0610B7705696}"/>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3A42F3AD-9829-45D1-B7E8-C48EA7407F4D}"/>
              </a:ext>
            </a:extLst>
          </p:cNvPr>
          <p:cNvGrpSpPr/>
          <p:nvPr/>
        </p:nvGrpSpPr>
        <p:grpSpPr>
          <a:xfrm>
            <a:off x="8721981" y="2068742"/>
            <a:ext cx="598860" cy="510437"/>
            <a:chOff x="6507237" y="1286582"/>
            <a:chExt cx="2149159" cy="1831837"/>
          </a:xfrm>
        </p:grpSpPr>
        <p:grpSp>
          <p:nvGrpSpPr>
            <p:cNvPr id="50" name="Group 49">
              <a:extLst>
                <a:ext uri="{FF2B5EF4-FFF2-40B4-BE49-F238E27FC236}">
                  <a16:creationId xmlns:a16="http://schemas.microsoft.com/office/drawing/2014/main" id="{B940577C-FA09-44C5-8597-72EB367EA6ED}"/>
                </a:ext>
              </a:extLst>
            </p:cNvPr>
            <p:cNvGrpSpPr/>
            <p:nvPr/>
          </p:nvGrpSpPr>
          <p:grpSpPr>
            <a:xfrm>
              <a:off x="7277019" y="1898340"/>
              <a:ext cx="609597" cy="611757"/>
              <a:chOff x="8673258" y="2512935"/>
              <a:chExt cx="609597" cy="611757"/>
            </a:xfrm>
          </p:grpSpPr>
          <p:sp>
            <p:nvSpPr>
              <p:cNvPr id="51" name="Trapezoid 50">
                <a:extLst>
                  <a:ext uri="{FF2B5EF4-FFF2-40B4-BE49-F238E27FC236}">
                    <a16:creationId xmlns:a16="http://schemas.microsoft.com/office/drawing/2014/main" id="{50A5FDBC-EE5E-4377-9558-AA9C76FE694A}"/>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52" name="Trapezoid 51">
                <a:extLst>
                  <a:ext uri="{FF2B5EF4-FFF2-40B4-BE49-F238E27FC236}">
                    <a16:creationId xmlns:a16="http://schemas.microsoft.com/office/drawing/2014/main" id="{21E9D810-531B-43C7-ABEA-D7ED172724EB}"/>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53" name="Group 52">
                <a:extLst>
                  <a:ext uri="{FF2B5EF4-FFF2-40B4-BE49-F238E27FC236}">
                    <a16:creationId xmlns:a16="http://schemas.microsoft.com/office/drawing/2014/main" id="{3A3A2DF3-3C98-4176-8009-1EBC388AF631}"/>
                  </a:ext>
                </a:extLst>
              </p:cNvPr>
              <p:cNvGrpSpPr/>
              <p:nvPr/>
            </p:nvGrpSpPr>
            <p:grpSpPr>
              <a:xfrm>
                <a:off x="8726120" y="2633701"/>
                <a:ext cx="176212" cy="370224"/>
                <a:chOff x="4237037" y="1897062"/>
                <a:chExt cx="762000" cy="1981200"/>
              </a:xfrm>
              <a:noFill/>
            </p:grpSpPr>
            <p:cxnSp>
              <p:nvCxnSpPr>
                <p:cNvPr id="54" name="Straight Connector 53">
                  <a:extLst>
                    <a:ext uri="{FF2B5EF4-FFF2-40B4-BE49-F238E27FC236}">
                      <a16:creationId xmlns:a16="http://schemas.microsoft.com/office/drawing/2014/main" id="{5F2CC80C-F485-489C-8B69-0D059807CB34}"/>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0EDCFC1-1B57-4C1C-8297-14CBB33C724E}"/>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C794023-0113-40DF-8B94-5434AF54BCDB}"/>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7" name="Group 56">
              <a:extLst>
                <a:ext uri="{FF2B5EF4-FFF2-40B4-BE49-F238E27FC236}">
                  <a16:creationId xmlns:a16="http://schemas.microsoft.com/office/drawing/2014/main" id="{4C42CCE2-B90D-41B6-9CC3-B40CDA3E9AE8}"/>
                </a:ext>
              </a:extLst>
            </p:cNvPr>
            <p:cNvGrpSpPr/>
            <p:nvPr/>
          </p:nvGrpSpPr>
          <p:grpSpPr>
            <a:xfrm>
              <a:off x="6892128" y="2506662"/>
              <a:ext cx="609597" cy="611757"/>
              <a:chOff x="8673258" y="2512935"/>
              <a:chExt cx="609597" cy="611757"/>
            </a:xfrm>
          </p:grpSpPr>
          <p:sp>
            <p:nvSpPr>
              <p:cNvPr id="58" name="Trapezoid 57">
                <a:extLst>
                  <a:ext uri="{FF2B5EF4-FFF2-40B4-BE49-F238E27FC236}">
                    <a16:creationId xmlns:a16="http://schemas.microsoft.com/office/drawing/2014/main" id="{E1C99551-3BD7-4C30-A2E7-3F6A81CCC09F}"/>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59" name="Trapezoid 58">
                <a:extLst>
                  <a:ext uri="{FF2B5EF4-FFF2-40B4-BE49-F238E27FC236}">
                    <a16:creationId xmlns:a16="http://schemas.microsoft.com/office/drawing/2014/main" id="{C784DECB-5A70-42E1-B32B-F4216742CD2B}"/>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60" name="Group 59">
                <a:extLst>
                  <a:ext uri="{FF2B5EF4-FFF2-40B4-BE49-F238E27FC236}">
                    <a16:creationId xmlns:a16="http://schemas.microsoft.com/office/drawing/2014/main" id="{1EED6383-71C6-48B4-A6DE-C5729067EF56}"/>
                  </a:ext>
                </a:extLst>
              </p:cNvPr>
              <p:cNvGrpSpPr/>
              <p:nvPr/>
            </p:nvGrpSpPr>
            <p:grpSpPr>
              <a:xfrm>
                <a:off x="8726120" y="2633701"/>
                <a:ext cx="176212" cy="370224"/>
                <a:chOff x="4237037" y="1897062"/>
                <a:chExt cx="762000" cy="1981200"/>
              </a:xfrm>
              <a:noFill/>
            </p:grpSpPr>
            <p:cxnSp>
              <p:nvCxnSpPr>
                <p:cNvPr id="61" name="Straight Connector 60">
                  <a:extLst>
                    <a:ext uri="{FF2B5EF4-FFF2-40B4-BE49-F238E27FC236}">
                      <a16:creationId xmlns:a16="http://schemas.microsoft.com/office/drawing/2014/main" id="{D5E0F190-FE94-4534-B827-BB8E128D1528}"/>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5B6B9A-5BE8-4B56-9C54-64B04A242971}"/>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0B1673B-EC95-48DC-8BC3-94603E866D09}"/>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4" name="Group 63">
              <a:extLst>
                <a:ext uri="{FF2B5EF4-FFF2-40B4-BE49-F238E27FC236}">
                  <a16:creationId xmlns:a16="http://schemas.microsoft.com/office/drawing/2014/main" id="{9CCFC2A0-5EEE-46F7-BAF3-85AD4C5AFE74}"/>
                </a:ext>
              </a:extLst>
            </p:cNvPr>
            <p:cNvGrpSpPr/>
            <p:nvPr/>
          </p:nvGrpSpPr>
          <p:grpSpPr>
            <a:xfrm>
              <a:off x="7661909" y="2506662"/>
              <a:ext cx="609597" cy="611757"/>
              <a:chOff x="8673258" y="2512935"/>
              <a:chExt cx="609597" cy="611757"/>
            </a:xfrm>
          </p:grpSpPr>
          <p:sp>
            <p:nvSpPr>
              <p:cNvPr id="65" name="Trapezoid 64">
                <a:extLst>
                  <a:ext uri="{FF2B5EF4-FFF2-40B4-BE49-F238E27FC236}">
                    <a16:creationId xmlns:a16="http://schemas.microsoft.com/office/drawing/2014/main" id="{47AADD9D-2A54-454F-BCF6-565F407A4A35}"/>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66" name="Trapezoid 65">
                <a:extLst>
                  <a:ext uri="{FF2B5EF4-FFF2-40B4-BE49-F238E27FC236}">
                    <a16:creationId xmlns:a16="http://schemas.microsoft.com/office/drawing/2014/main" id="{922681E7-B24C-4340-8BCF-BDA02CA8743B}"/>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67" name="Group 66">
                <a:extLst>
                  <a:ext uri="{FF2B5EF4-FFF2-40B4-BE49-F238E27FC236}">
                    <a16:creationId xmlns:a16="http://schemas.microsoft.com/office/drawing/2014/main" id="{75A7BFF8-A65D-48D5-B46D-506BEB78C78B}"/>
                  </a:ext>
                </a:extLst>
              </p:cNvPr>
              <p:cNvGrpSpPr/>
              <p:nvPr/>
            </p:nvGrpSpPr>
            <p:grpSpPr>
              <a:xfrm>
                <a:off x="8726120" y="2633701"/>
                <a:ext cx="176212" cy="370224"/>
                <a:chOff x="4237037" y="1897062"/>
                <a:chExt cx="762000" cy="1981200"/>
              </a:xfrm>
              <a:noFill/>
            </p:grpSpPr>
            <p:cxnSp>
              <p:nvCxnSpPr>
                <p:cNvPr id="68" name="Straight Connector 67">
                  <a:extLst>
                    <a:ext uri="{FF2B5EF4-FFF2-40B4-BE49-F238E27FC236}">
                      <a16:creationId xmlns:a16="http://schemas.microsoft.com/office/drawing/2014/main" id="{0CACD00C-B05F-4E44-ABAD-6F5BD7B6593D}"/>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E8869DC-71C9-431D-830D-1FFFC22C3183}"/>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AFBD01C-D99D-43BE-A590-71679D543B39}"/>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7D5D7790-C16A-4804-A7A8-E754F71B786F}"/>
                </a:ext>
              </a:extLst>
            </p:cNvPr>
            <p:cNvGrpSpPr/>
            <p:nvPr/>
          </p:nvGrpSpPr>
          <p:grpSpPr>
            <a:xfrm>
              <a:off x="6507237" y="1903848"/>
              <a:ext cx="609597" cy="611757"/>
              <a:chOff x="8673258" y="2512935"/>
              <a:chExt cx="609597" cy="611757"/>
            </a:xfrm>
          </p:grpSpPr>
          <p:sp>
            <p:nvSpPr>
              <p:cNvPr id="72" name="Trapezoid 71">
                <a:extLst>
                  <a:ext uri="{FF2B5EF4-FFF2-40B4-BE49-F238E27FC236}">
                    <a16:creationId xmlns:a16="http://schemas.microsoft.com/office/drawing/2014/main" id="{4F21D5DB-A03B-4B8D-B39B-6D0FC839EA0F}"/>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73" name="Trapezoid 72">
                <a:extLst>
                  <a:ext uri="{FF2B5EF4-FFF2-40B4-BE49-F238E27FC236}">
                    <a16:creationId xmlns:a16="http://schemas.microsoft.com/office/drawing/2014/main" id="{CDC6AB9C-C5CA-4A08-95F1-4E15D98712DD}"/>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74" name="Group 73">
                <a:extLst>
                  <a:ext uri="{FF2B5EF4-FFF2-40B4-BE49-F238E27FC236}">
                    <a16:creationId xmlns:a16="http://schemas.microsoft.com/office/drawing/2014/main" id="{551FA0F1-B67A-44EA-94D1-751BBA7A69E5}"/>
                  </a:ext>
                </a:extLst>
              </p:cNvPr>
              <p:cNvGrpSpPr/>
              <p:nvPr/>
            </p:nvGrpSpPr>
            <p:grpSpPr>
              <a:xfrm>
                <a:off x="8726120" y="2633701"/>
                <a:ext cx="176212" cy="370224"/>
                <a:chOff x="4237037" y="1897062"/>
                <a:chExt cx="762000" cy="1981200"/>
              </a:xfrm>
              <a:noFill/>
            </p:grpSpPr>
            <p:cxnSp>
              <p:nvCxnSpPr>
                <p:cNvPr id="75" name="Straight Connector 74">
                  <a:extLst>
                    <a:ext uri="{FF2B5EF4-FFF2-40B4-BE49-F238E27FC236}">
                      <a16:creationId xmlns:a16="http://schemas.microsoft.com/office/drawing/2014/main" id="{ECA4635E-F0AC-471D-B011-DCB21AAE91B3}"/>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2A1C8CB-4DCA-4D43-ACD5-78B2E9667476}"/>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C7FF53-7597-4C94-907F-2ADC70B29FB9}"/>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8" name="Group 77">
              <a:extLst>
                <a:ext uri="{FF2B5EF4-FFF2-40B4-BE49-F238E27FC236}">
                  <a16:creationId xmlns:a16="http://schemas.microsoft.com/office/drawing/2014/main" id="{2BB45562-5BD7-4FB6-B4CA-E276E81B2628}"/>
                </a:ext>
              </a:extLst>
            </p:cNvPr>
            <p:cNvGrpSpPr/>
            <p:nvPr/>
          </p:nvGrpSpPr>
          <p:grpSpPr>
            <a:xfrm>
              <a:off x="8046799" y="1903848"/>
              <a:ext cx="609597" cy="611757"/>
              <a:chOff x="8673258" y="2512935"/>
              <a:chExt cx="609597" cy="611757"/>
            </a:xfrm>
          </p:grpSpPr>
          <p:sp>
            <p:nvSpPr>
              <p:cNvPr id="79" name="Trapezoid 78">
                <a:extLst>
                  <a:ext uri="{FF2B5EF4-FFF2-40B4-BE49-F238E27FC236}">
                    <a16:creationId xmlns:a16="http://schemas.microsoft.com/office/drawing/2014/main" id="{5353100A-C4CB-4B7A-B1DB-7B0C19C39914}"/>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80" name="Trapezoid 79">
                <a:extLst>
                  <a:ext uri="{FF2B5EF4-FFF2-40B4-BE49-F238E27FC236}">
                    <a16:creationId xmlns:a16="http://schemas.microsoft.com/office/drawing/2014/main" id="{CEAC88C1-3763-4C6C-B800-C933F3AF2713}"/>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81" name="Group 80">
                <a:extLst>
                  <a:ext uri="{FF2B5EF4-FFF2-40B4-BE49-F238E27FC236}">
                    <a16:creationId xmlns:a16="http://schemas.microsoft.com/office/drawing/2014/main" id="{161294B5-1E16-4A58-8A31-8D08C49E19BA}"/>
                  </a:ext>
                </a:extLst>
              </p:cNvPr>
              <p:cNvGrpSpPr/>
              <p:nvPr/>
            </p:nvGrpSpPr>
            <p:grpSpPr>
              <a:xfrm>
                <a:off x="8726120" y="2633701"/>
                <a:ext cx="176212" cy="370224"/>
                <a:chOff x="4237037" y="1897062"/>
                <a:chExt cx="762000" cy="1981200"/>
              </a:xfrm>
              <a:noFill/>
            </p:grpSpPr>
            <p:cxnSp>
              <p:nvCxnSpPr>
                <p:cNvPr id="82" name="Straight Connector 81">
                  <a:extLst>
                    <a:ext uri="{FF2B5EF4-FFF2-40B4-BE49-F238E27FC236}">
                      <a16:creationId xmlns:a16="http://schemas.microsoft.com/office/drawing/2014/main" id="{792E9B22-9938-419D-AEFE-F3CC85791039}"/>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C02961A-3EFE-47A8-9DD1-A411E2F9AEAD}"/>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42F5519-A6EF-4EA7-9AC3-541BA77DF517}"/>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9" name="Group 98">
              <a:extLst>
                <a:ext uri="{FF2B5EF4-FFF2-40B4-BE49-F238E27FC236}">
                  <a16:creationId xmlns:a16="http://schemas.microsoft.com/office/drawing/2014/main" id="{E5F8CC49-44A7-4D0D-AC6A-F531A7681351}"/>
                </a:ext>
              </a:extLst>
            </p:cNvPr>
            <p:cNvGrpSpPr/>
            <p:nvPr/>
          </p:nvGrpSpPr>
          <p:grpSpPr>
            <a:xfrm>
              <a:off x="6892128" y="1286582"/>
              <a:ext cx="609597" cy="611757"/>
              <a:chOff x="8673258" y="2512935"/>
              <a:chExt cx="609597" cy="611757"/>
            </a:xfrm>
          </p:grpSpPr>
          <p:sp>
            <p:nvSpPr>
              <p:cNvPr id="100" name="Trapezoid 99">
                <a:extLst>
                  <a:ext uri="{FF2B5EF4-FFF2-40B4-BE49-F238E27FC236}">
                    <a16:creationId xmlns:a16="http://schemas.microsoft.com/office/drawing/2014/main" id="{BB6B714F-2E07-472B-A9F9-C2CB73CC53B2}"/>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101" name="Trapezoid 100">
                <a:extLst>
                  <a:ext uri="{FF2B5EF4-FFF2-40B4-BE49-F238E27FC236}">
                    <a16:creationId xmlns:a16="http://schemas.microsoft.com/office/drawing/2014/main" id="{237639CC-70BB-4E19-B1C3-F16A61A5E34D}"/>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102" name="Group 101">
                <a:extLst>
                  <a:ext uri="{FF2B5EF4-FFF2-40B4-BE49-F238E27FC236}">
                    <a16:creationId xmlns:a16="http://schemas.microsoft.com/office/drawing/2014/main" id="{ED1F545D-208D-41F3-9F47-7AC63EF01EC3}"/>
                  </a:ext>
                </a:extLst>
              </p:cNvPr>
              <p:cNvGrpSpPr/>
              <p:nvPr/>
            </p:nvGrpSpPr>
            <p:grpSpPr>
              <a:xfrm>
                <a:off x="8726120" y="2633701"/>
                <a:ext cx="176212" cy="370224"/>
                <a:chOff x="4237037" y="1897062"/>
                <a:chExt cx="762000" cy="1981200"/>
              </a:xfrm>
              <a:noFill/>
            </p:grpSpPr>
            <p:cxnSp>
              <p:nvCxnSpPr>
                <p:cNvPr id="103" name="Straight Connector 102">
                  <a:extLst>
                    <a:ext uri="{FF2B5EF4-FFF2-40B4-BE49-F238E27FC236}">
                      <a16:creationId xmlns:a16="http://schemas.microsoft.com/office/drawing/2014/main" id="{2847D374-F966-46ED-BD51-F9575A9F5E38}"/>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A6B1534-402B-433C-8519-63A2E4B0A3A6}"/>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22D4451-68E6-4C4E-BFA4-B4A3306F3FEC}"/>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9D21FF66-53A0-4C51-A37F-BDE988E9C7C0}"/>
                </a:ext>
              </a:extLst>
            </p:cNvPr>
            <p:cNvGrpSpPr/>
            <p:nvPr/>
          </p:nvGrpSpPr>
          <p:grpSpPr>
            <a:xfrm>
              <a:off x="7661909" y="1286582"/>
              <a:ext cx="609597" cy="611757"/>
              <a:chOff x="8673258" y="2512935"/>
              <a:chExt cx="609597" cy="611757"/>
            </a:xfrm>
          </p:grpSpPr>
          <p:sp>
            <p:nvSpPr>
              <p:cNvPr id="107" name="Trapezoid 106">
                <a:extLst>
                  <a:ext uri="{FF2B5EF4-FFF2-40B4-BE49-F238E27FC236}">
                    <a16:creationId xmlns:a16="http://schemas.microsoft.com/office/drawing/2014/main" id="{9F08CA53-EC06-4085-AE1F-CDE75D5C642C}"/>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108" name="Trapezoid 107">
                <a:extLst>
                  <a:ext uri="{FF2B5EF4-FFF2-40B4-BE49-F238E27FC236}">
                    <a16:creationId xmlns:a16="http://schemas.microsoft.com/office/drawing/2014/main" id="{C42A517F-EBE3-422F-8354-271F6E1594FF}"/>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109" name="Group 108">
                <a:extLst>
                  <a:ext uri="{FF2B5EF4-FFF2-40B4-BE49-F238E27FC236}">
                    <a16:creationId xmlns:a16="http://schemas.microsoft.com/office/drawing/2014/main" id="{CBDC55A0-D194-4957-98DA-A4424CEA7716}"/>
                  </a:ext>
                </a:extLst>
              </p:cNvPr>
              <p:cNvGrpSpPr/>
              <p:nvPr/>
            </p:nvGrpSpPr>
            <p:grpSpPr>
              <a:xfrm>
                <a:off x="8726120" y="2633701"/>
                <a:ext cx="176212" cy="370224"/>
                <a:chOff x="4237037" y="1897062"/>
                <a:chExt cx="762000" cy="1981200"/>
              </a:xfrm>
              <a:noFill/>
            </p:grpSpPr>
            <p:cxnSp>
              <p:nvCxnSpPr>
                <p:cNvPr id="110" name="Straight Connector 109">
                  <a:extLst>
                    <a:ext uri="{FF2B5EF4-FFF2-40B4-BE49-F238E27FC236}">
                      <a16:creationId xmlns:a16="http://schemas.microsoft.com/office/drawing/2014/main" id="{1076FF8D-AB12-4418-BD0B-07580685E829}"/>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27582-BEDB-4E36-86D7-B554CC00E0E7}"/>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8EF534E-BC58-49CB-A984-8F9CE6F1B9A0}"/>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13" name="Group 112">
            <a:extLst>
              <a:ext uri="{FF2B5EF4-FFF2-40B4-BE49-F238E27FC236}">
                <a16:creationId xmlns:a16="http://schemas.microsoft.com/office/drawing/2014/main" id="{8FDBEF2D-4A47-48D8-BAC9-5C3DBB6BB46A}"/>
              </a:ext>
            </a:extLst>
          </p:cNvPr>
          <p:cNvGrpSpPr/>
          <p:nvPr/>
        </p:nvGrpSpPr>
        <p:grpSpPr>
          <a:xfrm>
            <a:off x="4136816" y="2082400"/>
            <a:ext cx="687808" cy="586253"/>
            <a:chOff x="6507237" y="1286582"/>
            <a:chExt cx="2149159" cy="1831837"/>
          </a:xfrm>
        </p:grpSpPr>
        <p:grpSp>
          <p:nvGrpSpPr>
            <p:cNvPr id="114" name="Group 113">
              <a:extLst>
                <a:ext uri="{FF2B5EF4-FFF2-40B4-BE49-F238E27FC236}">
                  <a16:creationId xmlns:a16="http://schemas.microsoft.com/office/drawing/2014/main" id="{942A797C-1792-4A4E-87CC-E93376EC90BE}"/>
                </a:ext>
              </a:extLst>
            </p:cNvPr>
            <p:cNvGrpSpPr/>
            <p:nvPr/>
          </p:nvGrpSpPr>
          <p:grpSpPr>
            <a:xfrm>
              <a:off x="7277019" y="1898340"/>
              <a:ext cx="609597" cy="611757"/>
              <a:chOff x="8673258" y="2512935"/>
              <a:chExt cx="609597" cy="611757"/>
            </a:xfrm>
          </p:grpSpPr>
          <p:sp>
            <p:nvSpPr>
              <p:cNvPr id="157" name="Trapezoid 156">
                <a:extLst>
                  <a:ext uri="{FF2B5EF4-FFF2-40B4-BE49-F238E27FC236}">
                    <a16:creationId xmlns:a16="http://schemas.microsoft.com/office/drawing/2014/main" id="{6A4109C1-FB12-45E7-AC3E-9D45D47A08EE}"/>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158" name="Trapezoid 157">
                <a:extLst>
                  <a:ext uri="{FF2B5EF4-FFF2-40B4-BE49-F238E27FC236}">
                    <a16:creationId xmlns:a16="http://schemas.microsoft.com/office/drawing/2014/main" id="{C4CC5258-1E16-4EBD-AEF8-3AC22844BF15}"/>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159" name="Group 158">
                <a:extLst>
                  <a:ext uri="{FF2B5EF4-FFF2-40B4-BE49-F238E27FC236}">
                    <a16:creationId xmlns:a16="http://schemas.microsoft.com/office/drawing/2014/main" id="{8AB678F6-7EFA-401D-9C1F-F1545B152FB8}"/>
                  </a:ext>
                </a:extLst>
              </p:cNvPr>
              <p:cNvGrpSpPr/>
              <p:nvPr/>
            </p:nvGrpSpPr>
            <p:grpSpPr>
              <a:xfrm>
                <a:off x="8726120" y="2633701"/>
                <a:ext cx="176212" cy="370224"/>
                <a:chOff x="4237037" y="1897062"/>
                <a:chExt cx="762000" cy="1981200"/>
              </a:xfrm>
              <a:noFill/>
            </p:grpSpPr>
            <p:cxnSp>
              <p:nvCxnSpPr>
                <p:cNvPr id="160" name="Straight Connector 159">
                  <a:extLst>
                    <a:ext uri="{FF2B5EF4-FFF2-40B4-BE49-F238E27FC236}">
                      <a16:creationId xmlns:a16="http://schemas.microsoft.com/office/drawing/2014/main" id="{51630080-62E8-494C-B276-46C9CCF3A44A}"/>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44672D4-D2CD-42CA-A42C-8BA53F629517}"/>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EF59AA43-B046-484D-8623-7F2CC74B4C73}"/>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5" name="Group 114">
              <a:extLst>
                <a:ext uri="{FF2B5EF4-FFF2-40B4-BE49-F238E27FC236}">
                  <a16:creationId xmlns:a16="http://schemas.microsoft.com/office/drawing/2014/main" id="{DFABCEEF-A7C4-4C51-98B6-4852A5DD48F2}"/>
                </a:ext>
              </a:extLst>
            </p:cNvPr>
            <p:cNvGrpSpPr/>
            <p:nvPr/>
          </p:nvGrpSpPr>
          <p:grpSpPr>
            <a:xfrm>
              <a:off x="6892128" y="2506662"/>
              <a:ext cx="609597" cy="611757"/>
              <a:chOff x="8673258" y="2512935"/>
              <a:chExt cx="609597" cy="611757"/>
            </a:xfrm>
          </p:grpSpPr>
          <p:sp>
            <p:nvSpPr>
              <p:cNvPr id="151" name="Trapezoid 150">
                <a:extLst>
                  <a:ext uri="{FF2B5EF4-FFF2-40B4-BE49-F238E27FC236}">
                    <a16:creationId xmlns:a16="http://schemas.microsoft.com/office/drawing/2014/main" id="{ABB8851D-F8DE-4DED-89D1-1C76279DFEC6}"/>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152" name="Trapezoid 151">
                <a:extLst>
                  <a:ext uri="{FF2B5EF4-FFF2-40B4-BE49-F238E27FC236}">
                    <a16:creationId xmlns:a16="http://schemas.microsoft.com/office/drawing/2014/main" id="{1EB1199E-5112-4480-B3ED-FFE4E06588F0}"/>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153" name="Group 152">
                <a:extLst>
                  <a:ext uri="{FF2B5EF4-FFF2-40B4-BE49-F238E27FC236}">
                    <a16:creationId xmlns:a16="http://schemas.microsoft.com/office/drawing/2014/main" id="{98299A0B-F3D7-48A9-B24E-5ECAEDF3926A}"/>
                  </a:ext>
                </a:extLst>
              </p:cNvPr>
              <p:cNvGrpSpPr/>
              <p:nvPr/>
            </p:nvGrpSpPr>
            <p:grpSpPr>
              <a:xfrm>
                <a:off x="8726120" y="2633701"/>
                <a:ext cx="176212" cy="370224"/>
                <a:chOff x="4237037" y="1897062"/>
                <a:chExt cx="762000" cy="1981200"/>
              </a:xfrm>
              <a:noFill/>
            </p:grpSpPr>
            <p:cxnSp>
              <p:nvCxnSpPr>
                <p:cNvPr id="154" name="Straight Connector 153">
                  <a:extLst>
                    <a:ext uri="{FF2B5EF4-FFF2-40B4-BE49-F238E27FC236}">
                      <a16:creationId xmlns:a16="http://schemas.microsoft.com/office/drawing/2014/main" id="{FB6779B6-E23F-4404-AC5B-C6B69D48833C}"/>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CEED140-A16D-4EA2-8238-D8EE097D5B5D}"/>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E5FFA26-7ABD-4651-A841-8F19467D3A51}"/>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6" name="Group 115">
              <a:extLst>
                <a:ext uri="{FF2B5EF4-FFF2-40B4-BE49-F238E27FC236}">
                  <a16:creationId xmlns:a16="http://schemas.microsoft.com/office/drawing/2014/main" id="{AC430BA8-84EB-4980-B3E4-5C7B1C94BFA2}"/>
                </a:ext>
              </a:extLst>
            </p:cNvPr>
            <p:cNvGrpSpPr/>
            <p:nvPr/>
          </p:nvGrpSpPr>
          <p:grpSpPr>
            <a:xfrm>
              <a:off x="7661909" y="2506662"/>
              <a:ext cx="609597" cy="611757"/>
              <a:chOff x="8673258" y="2512935"/>
              <a:chExt cx="609597" cy="611757"/>
            </a:xfrm>
          </p:grpSpPr>
          <p:sp>
            <p:nvSpPr>
              <p:cNvPr id="145" name="Trapezoid 144">
                <a:extLst>
                  <a:ext uri="{FF2B5EF4-FFF2-40B4-BE49-F238E27FC236}">
                    <a16:creationId xmlns:a16="http://schemas.microsoft.com/office/drawing/2014/main" id="{D5A09793-DFAA-4293-926F-BAFBE6CEFECE}"/>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146" name="Trapezoid 145">
                <a:extLst>
                  <a:ext uri="{FF2B5EF4-FFF2-40B4-BE49-F238E27FC236}">
                    <a16:creationId xmlns:a16="http://schemas.microsoft.com/office/drawing/2014/main" id="{68044A02-BF86-47F7-B191-CF272CE7484B}"/>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147" name="Group 146">
                <a:extLst>
                  <a:ext uri="{FF2B5EF4-FFF2-40B4-BE49-F238E27FC236}">
                    <a16:creationId xmlns:a16="http://schemas.microsoft.com/office/drawing/2014/main" id="{F7DD5FDC-3364-4469-B841-1741E308156C}"/>
                  </a:ext>
                </a:extLst>
              </p:cNvPr>
              <p:cNvGrpSpPr/>
              <p:nvPr/>
            </p:nvGrpSpPr>
            <p:grpSpPr>
              <a:xfrm>
                <a:off x="8726120" y="2633701"/>
                <a:ext cx="176212" cy="370224"/>
                <a:chOff x="4237037" y="1897062"/>
                <a:chExt cx="762000" cy="1981200"/>
              </a:xfrm>
              <a:noFill/>
            </p:grpSpPr>
            <p:cxnSp>
              <p:nvCxnSpPr>
                <p:cNvPr id="148" name="Straight Connector 147">
                  <a:extLst>
                    <a:ext uri="{FF2B5EF4-FFF2-40B4-BE49-F238E27FC236}">
                      <a16:creationId xmlns:a16="http://schemas.microsoft.com/office/drawing/2014/main" id="{B15574D4-701D-4476-A2FD-14DB32B96690}"/>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CC96B42-C3EA-4D14-A6B7-CE2D521C30BB}"/>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396B8E0-17BA-439F-98F4-C9619281F978}"/>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7" name="Group 116">
              <a:extLst>
                <a:ext uri="{FF2B5EF4-FFF2-40B4-BE49-F238E27FC236}">
                  <a16:creationId xmlns:a16="http://schemas.microsoft.com/office/drawing/2014/main" id="{2C341E73-B4DC-4407-81AC-FF64CCCC5F29}"/>
                </a:ext>
              </a:extLst>
            </p:cNvPr>
            <p:cNvGrpSpPr/>
            <p:nvPr/>
          </p:nvGrpSpPr>
          <p:grpSpPr>
            <a:xfrm>
              <a:off x="6507237" y="1903848"/>
              <a:ext cx="609597" cy="611757"/>
              <a:chOff x="8673258" y="2512935"/>
              <a:chExt cx="609597" cy="611757"/>
            </a:xfrm>
          </p:grpSpPr>
          <p:sp>
            <p:nvSpPr>
              <p:cNvPr id="139" name="Trapezoid 138">
                <a:extLst>
                  <a:ext uri="{FF2B5EF4-FFF2-40B4-BE49-F238E27FC236}">
                    <a16:creationId xmlns:a16="http://schemas.microsoft.com/office/drawing/2014/main" id="{32703A41-0EDB-4099-860F-2E416D38FFF4}"/>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140" name="Trapezoid 139">
                <a:extLst>
                  <a:ext uri="{FF2B5EF4-FFF2-40B4-BE49-F238E27FC236}">
                    <a16:creationId xmlns:a16="http://schemas.microsoft.com/office/drawing/2014/main" id="{3F11301B-6AB3-41CD-9C0C-23D1DD526B41}"/>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141" name="Group 140">
                <a:extLst>
                  <a:ext uri="{FF2B5EF4-FFF2-40B4-BE49-F238E27FC236}">
                    <a16:creationId xmlns:a16="http://schemas.microsoft.com/office/drawing/2014/main" id="{A07D43E5-46D8-4671-9D56-61C6947215D2}"/>
                  </a:ext>
                </a:extLst>
              </p:cNvPr>
              <p:cNvGrpSpPr/>
              <p:nvPr/>
            </p:nvGrpSpPr>
            <p:grpSpPr>
              <a:xfrm>
                <a:off x="8726120" y="2633701"/>
                <a:ext cx="176212" cy="370224"/>
                <a:chOff x="4237037" y="1897062"/>
                <a:chExt cx="762000" cy="1981200"/>
              </a:xfrm>
              <a:noFill/>
            </p:grpSpPr>
            <p:cxnSp>
              <p:nvCxnSpPr>
                <p:cNvPr id="142" name="Straight Connector 141">
                  <a:extLst>
                    <a:ext uri="{FF2B5EF4-FFF2-40B4-BE49-F238E27FC236}">
                      <a16:creationId xmlns:a16="http://schemas.microsoft.com/office/drawing/2014/main" id="{79C46E52-6233-4867-884A-AC0CBB83D88A}"/>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904CF37-2B99-4564-BEA8-519C3152C01E}"/>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48B5F7D-B090-4FF4-B541-01C84D492E5E}"/>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8" name="Group 117">
              <a:extLst>
                <a:ext uri="{FF2B5EF4-FFF2-40B4-BE49-F238E27FC236}">
                  <a16:creationId xmlns:a16="http://schemas.microsoft.com/office/drawing/2014/main" id="{DE78E16B-52BB-4C80-A805-03E309BCD76E}"/>
                </a:ext>
              </a:extLst>
            </p:cNvPr>
            <p:cNvGrpSpPr/>
            <p:nvPr/>
          </p:nvGrpSpPr>
          <p:grpSpPr>
            <a:xfrm>
              <a:off x="8046799" y="1903848"/>
              <a:ext cx="609597" cy="611757"/>
              <a:chOff x="8673258" y="2512935"/>
              <a:chExt cx="609597" cy="611757"/>
            </a:xfrm>
          </p:grpSpPr>
          <p:sp>
            <p:nvSpPr>
              <p:cNvPr id="133" name="Trapezoid 132">
                <a:extLst>
                  <a:ext uri="{FF2B5EF4-FFF2-40B4-BE49-F238E27FC236}">
                    <a16:creationId xmlns:a16="http://schemas.microsoft.com/office/drawing/2014/main" id="{5BB7A727-A2A8-43A3-8D59-DD4A47C0CED0}"/>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134" name="Trapezoid 133">
                <a:extLst>
                  <a:ext uri="{FF2B5EF4-FFF2-40B4-BE49-F238E27FC236}">
                    <a16:creationId xmlns:a16="http://schemas.microsoft.com/office/drawing/2014/main" id="{97B6486E-143F-4CA4-92B5-2880E6C9EDF3}"/>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135" name="Group 134">
                <a:extLst>
                  <a:ext uri="{FF2B5EF4-FFF2-40B4-BE49-F238E27FC236}">
                    <a16:creationId xmlns:a16="http://schemas.microsoft.com/office/drawing/2014/main" id="{F91693CE-9508-4795-A960-2E33BC1DBE5A}"/>
                  </a:ext>
                </a:extLst>
              </p:cNvPr>
              <p:cNvGrpSpPr/>
              <p:nvPr/>
            </p:nvGrpSpPr>
            <p:grpSpPr>
              <a:xfrm>
                <a:off x="8726120" y="2633701"/>
                <a:ext cx="176212" cy="370224"/>
                <a:chOff x="4237037" y="1897062"/>
                <a:chExt cx="762000" cy="1981200"/>
              </a:xfrm>
              <a:noFill/>
            </p:grpSpPr>
            <p:cxnSp>
              <p:nvCxnSpPr>
                <p:cNvPr id="136" name="Straight Connector 135">
                  <a:extLst>
                    <a:ext uri="{FF2B5EF4-FFF2-40B4-BE49-F238E27FC236}">
                      <a16:creationId xmlns:a16="http://schemas.microsoft.com/office/drawing/2014/main" id="{5E8E9EDA-B450-4FA6-8BC7-3CFF2A1FAA79}"/>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F879C27-D103-461A-807F-CC0FA15004A6}"/>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98F527E-5570-4F50-B025-A713A207D2BF}"/>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9" name="Group 118">
              <a:extLst>
                <a:ext uri="{FF2B5EF4-FFF2-40B4-BE49-F238E27FC236}">
                  <a16:creationId xmlns:a16="http://schemas.microsoft.com/office/drawing/2014/main" id="{2AFD46A6-BC5C-408D-9077-7FFC5AEECB7D}"/>
                </a:ext>
              </a:extLst>
            </p:cNvPr>
            <p:cNvGrpSpPr/>
            <p:nvPr/>
          </p:nvGrpSpPr>
          <p:grpSpPr>
            <a:xfrm>
              <a:off x="6892128" y="1286582"/>
              <a:ext cx="609597" cy="611757"/>
              <a:chOff x="8673258" y="2512935"/>
              <a:chExt cx="609597" cy="611757"/>
            </a:xfrm>
          </p:grpSpPr>
          <p:sp>
            <p:nvSpPr>
              <p:cNvPr id="127" name="Trapezoid 126">
                <a:extLst>
                  <a:ext uri="{FF2B5EF4-FFF2-40B4-BE49-F238E27FC236}">
                    <a16:creationId xmlns:a16="http://schemas.microsoft.com/office/drawing/2014/main" id="{9ADC8B3A-550E-4A85-9C02-3D775B68800C}"/>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128" name="Trapezoid 127">
                <a:extLst>
                  <a:ext uri="{FF2B5EF4-FFF2-40B4-BE49-F238E27FC236}">
                    <a16:creationId xmlns:a16="http://schemas.microsoft.com/office/drawing/2014/main" id="{22886D3F-06C6-47A3-933A-F6CD8413B7BF}"/>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129" name="Group 128">
                <a:extLst>
                  <a:ext uri="{FF2B5EF4-FFF2-40B4-BE49-F238E27FC236}">
                    <a16:creationId xmlns:a16="http://schemas.microsoft.com/office/drawing/2014/main" id="{C6386301-3B1D-406D-B42A-1BB135603606}"/>
                  </a:ext>
                </a:extLst>
              </p:cNvPr>
              <p:cNvGrpSpPr/>
              <p:nvPr/>
            </p:nvGrpSpPr>
            <p:grpSpPr>
              <a:xfrm>
                <a:off x="8726120" y="2633701"/>
                <a:ext cx="176212" cy="370224"/>
                <a:chOff x="4237037" y="1897062"/>
                <a:chExt cx="762000" cy="1981200"/>
              </a:xfrm>
              <a:noFill/>
            </p:grpSpPr>
            <p:cxnSp>
              <p:nvCxnSpPr>
                <p:cNvPr id="130" name="Straight Connector 129">
                  <a:extLst>
                    <a:ext uri="{FF2B5EF4-FFF2-40B4-BE49-F238E27FC236}">
                      <a16:creationId xmlns:a16="http://schemas.microsoft.com/office/drawing/2014/main" id="{4ECB5FDA-9F2D-4824-ABA3-59D21C397950}"/>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631AEC3-9BF0-4FF4-9318-DD8EC9F25670}"/>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AA36E9A-04AB-4815-817A-5AD08BD9E955}"/>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20" name="Group 119">
              <a:extLst>
                <a:ext uri="{FF2B5EF4-FFF2-40B4-BE49-F238E27FC236}">
                  <a16:creationId xmlns:a16="http://schemas.microsoft.com/office/drawing/2014/main" id="{A1CD0C20-4AA6-4C74-B5F5-8DCE9A9DCA35}"/>
                </a:ext>
              </a:extLst>
            </p:cNvPr>
            <p:cNvGrpSpPr/>
            <p:nvPr/>
          </p:nvGrpSpPr>
          <p:grpSpPr>
            <a:xfrm>
              <a:off x="7661909" y="1286582"/>
              <a:ext cx="609597" cy="611757"/>
              <a:chOff x="8673258" y="2512935"/>
              <a:chExt cx="609597" cy="611757"/>
            </a:xfrm>
          </p:grpSpPr>
          <p:sp>
            <p:nvSpPr>
              <p:cNvPr id="121" name="Trapezoid 120">
                <a:extLst>
                  <a:ext uri="{FF2B5EF4-FFF2-40B4-BE49-F238E27FC236}">
                    <a16:creationId xmlns:a16="http://schemas.microsoft.com/office/drawing/2014/main" id="{5B075A02-C498-48F3-A67D-EB47474EC369}"/>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122" name="Trapezoid 121">
                <a:extLst>
                  <a:ext uri="{FF2B5EF4-FFF2-40B4-BE49-F238E27FC236}">
                    <a16:creationId xmlns:a16="http://schemas.microsoft.com/office/drawing/2014/main" id="{6AE3EA56-2AA6-4332-B1B2-75C9CB07BCC7}"/>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123" name="Group 122">
                <a:extLst>
                  <a:ext uri="{FF2B5EF4-FFF2-40B4-BE49-F238E27FC236}">
                    <a16:creationId xmlns:a16="http://schemas.microsoft.com/office/drawing/2014/main" id="{D62CE28D-A1EE-4B5E-9549-75E5237BF76F}"/>
                  </a:ext>
                </a:extLst>
              </p:cNvPr>
              <p:cNvGrpSpPr/>
              <p:nvPr/>
            </p:nvGrpSpPr>
            <p:grpSpPr>
              <a:xfrm>
                <a:off x="8726120" y="2633701"/>
                <a:ext cx="176212" cy="370224"/>
                <a:chOff x="4237037" y="1897062"/>
                <a:chExt cx="762000" cy="1981200"/>
              </a:xfrm>
              <a:noFill/>
            </p:grpSpPr>
            <p:cxnSp>
              <p:nvCxnSpPr>
                <p:cNvPr id="124" name="Straight Connector 123">
                  <a:extLst>
                    <a:ext uri="{FF2B5EF4-FFF2-40B4-BE49-F238E27FC236}">
                      <a16:creationId xmlns:a16="http://schemas.microsoft.com/office/drawing/2014/main" id="{A5C8578C-CD8E-4FE3-B945-EFEC15D32A71}"/>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3254AEE-AAB4-42B3-B657-EC6A5B0D5E8C}"/>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A58B490-5721-4BA0-B5F9-49ADEA7F79F3}"/>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63" name="Group 11">
            <a:extLst>
              <a:ext uri="{FF2B5EF4-FFF2-40B4-BE49-F238E27FC236}">
                <a16:creationId xmlns:a16="http://schemas.microsoft.com/office/drawing/2014/main" id="{58A02E6A-AC8A-4CAD-B788-5A6083D9631E}"/>
              </a:ext>
            </a:extLst>
          </p:cNvPr>
          <p:cNvGrpSpPr>
            <a:grpSpLocks noChangeAspect="1"/>
          </p:cNvGrpSpPr>
          <p:nvPr/>
        </p:nvGrpSpPr>
        <p:grpSpPr bwMode="auto">
          <a:xfrm>
            <a:off x="5961807" y="2177956"/>
            <a:ext cx="362749" cy="395139"/>
            <a:chOff x="3861" y="4291602"/>
            <a:chExt cx="112" cy="244433"/>
          </a:xfrm>
        </p:grpSpPr>
        <p:sp>
          <p:nvSpPr>
            <p:cNvPr id="164" name="Freeform 12">
              <a:extLst>
                <a:ext uri="{FF2B5EF4-FFF2-40B4-BE49-F238E27FC236}">
                  <a16:creationId xmlns:a16="http://schemas.microsoft.com/office/drawing/2014/main" id="{5A5DED61-244B-41E9-A953-78FEADA4DEE6}"/>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165" name="Line 13">
              <a:extLst>
                <a:ext uri="{FF2B5EF4-FFF2-40B4-BE49-F238E27FC236}">
                  <a16:creationId xmlns:a16="http://schemas.microsoft.com/office/drawing/2014/main" id="{D60B7B18-65B3-4444-BF10-6D3F01A72BED}"/>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166" name="Line 14">
              <a:extLst>
                <a:ext uri="{FF2B5EF4-FFF2-40B4-BE49-F238E27FC236}">
                  <a16:creationId xmlns:a16="http://schemas.microsoft.com/office/drawing/2014/main" id="{7EC47A7C-5B8B-449A-B74E-59CADC04AA25}"/>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167" name="Line 15">
              <a:extLst>
                <a:ext uri="{FF2B5EF4-FFF2-40B4-BE49-F238E27FC236}">
                  <a16:creationId xmlns:a16="http://schemas.microsoft.com/office/drawing/2014/main" id="{AB43D2A1-4978-4C2D-A55D-2E62F6E1C09B}"/>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168" name="Line 16">
              <a:extLst>
                <a:ext uri="{FF2B5EF4-FFF2-40B4-BE49-F238E27FC236}">
                  <a16:creationId xmlns:a16="http://schemas.microsoft.com/office/drawing/2014/main" id="{659C9286-E6C9-471D-875A-3D7D462EC01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169" name="Line 17">
              <a:extLst>
                <a:ext uri="{FF2B5EF4-FFF2-40B4-BE49-F238E27FC236}">
                  <a16:creationId xmlns:a16="http://schemas.microsoft.com/office/drawing/2014/main" id="{7A280419-C2DB-44E7-950F-2BAEAD2FA6E8}"/>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grpSp>
      <p:grpSp>
        <p:nvGrpSpPr>
          <p:cNvPr id="191" name="Group 190">
            <a:extLst>
              <a:ext uri="{FF2B5EF4-FFF2-40B4-BE49-F238E27FC236}">
                <a16:creationId xmlns:a16="http://schemas.microsoft.com/office/drawing/2014/main" id="{46B0203F-949A-4FF7-8DD6-611669903762}"/>
              </a:ext>
            </a:extLst>
          </p:cNvPr>
          <p:cNvGrpSpPr/>
          <p:nvPr/>
        </p:nvGrpSpPr>
        <p:grpSpPr>
          <a:xfrm>
            <a:off x="2283747" y="2121315"/>
            <a:ext cx="715886" cy="508422"/>
            <a:chOff x="2446852" y="3042210"/>
            <a:chExt cx="730241" cy="518617"/>
          </a:xfrm>
        </p:grpSpPr>
        <p:grpSp>
          <p:nvGrpSpPr>
            <p:cNvPr id="177" name="Group 4">
              <a:extLst>
                <a:ext uri="{FF2B5EF4-FFF2-40B4-BE49-F238E27FC236}">
                  <a16:creationId xmlns:a16="http://schemas.microsoft.com/office/drawing/2014/main" id="{FFD1D2A2-060F-444C-BCE8-758B1AB3CA1A}"/>
                </a:ext>
              </a:extLst>
            </p:cNvPr>
            <p:cNvGrpSpPr>
              <a:grpSpLocks noChangeAspect="1"/>
            </p:cNvGrpSpPr>
            <p:nvPr/>
          </p:nvGrpSpPr>
          <p:grpSpPr bwMode="auto">
            <a:xfrm>
              <a:off x="2446852" y="3042210"/>
              <a:ext cx="730241" cy="518617"/>
              <a:chOff x="3794" y="2083"/>
              <a:chExt cx="245" cy="174"/>
            </a:xfrm>
          </p:grpSpPr>
          <p:sp>
            <p:nvSpPr>
              <p:cNvPr id="178" name="Rectangle 177">
                <a:extLst>
                  <a:ext uri="{FF2B5EF4-FFF2-40B4-BE49-F238E27FC236}">
                    <a16:creationId xmlns:a16="http://schemas.microsoft.com/office/drawing/2014/main" id="{2D0920C3-95A9-4370-9151-E8632F27C025}"/>
                  </a:ext>
                </a:extLst>
              </p:cNvPr>
              <p:cNvSpPr>
                <a:spLocks noChangeArrowheads="1"/>
              </p:cNvSpPr>
              <p:nvPr/>
            </p:nvSpPr>
            <p:spPr bwMode="auto">
              <a:xfrm>
                <a:off x="3794" y="2083"/>
                <a:ext cx="245" cy="138"/>
              </a:xfrm>
              <a:prstGeom prst="rect">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endParaRPr>
              </a:p>
            </p:txBody>
          </p:sp>
          <p:sp>
            <p:nvSpPr>
              <p:cNvPr id="180" name="Line 7">
                <a:extLst>
                  <a:ext uri="{FF2B5EF4-FFF2-40B4-BE49-F238E27FC236}">
                    <a16:creationId xmlns:a16="http://schemas.microsoft.com/office/drawing/2014/main" id="{71A5054B-E0ED-4C8B-B683-770129226E80}"/>
                  </a:ext>
                </a:extLst>
              </p:cNvPr>
              <p:cNvSpPr>
                <a:spLocks noChangeShapeType="1"/>
              </p:cNvSpPr>
              <p:nvPr/>
            </p:nvSpPr>
            <p:spPr bwMode="auto">
              <a:xfrm>
                <a:off x="3916" y="2221"/>
                <a:ext cx="0" cy="36"/>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endParaRPr>
              </a:p>
            </p:txBody>
          </p:sp>
          <p:sp>
            <p:nvSpPr>
              <p:cNvPr id="181" name="Line 8">
                <a:extLst>
                  <a:ext uri="{FF2B5EF4-FFF2-40B4-BE49-F238E27FC236}">
                    <a16:creationId xmlns:a16="http://schemas.microsoft.com/office/drawing/2014/main" id="{461FA2CD-689D-444E-891B-422FE2A8DCED}"/>
                  </a:ext>
                </a:extLst>
              </p:cNvPr>
              <p:cNvSpPr>
                <a:spLocks noChangeShapeType="1"/>
              </p:cNvSpPr>
              <p:nvPr/>
            </p:nvSpPr>
            <p:spPr bwMode="auto">
              <a:xfrm>
                <a:off x="3874" y="2257"/>
                <a:ext cx="86" cy="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endParaRPr>
              </a:p>
            </p:txBody>
          </p:sp>
        </p:grpSp>
        <p:grpSp>
          <p:nvGrpSpPr>
            <p:cNvPr id="189" name="Group 188">
              <a:extLst>
                <a:ext uri="{FF2B5EF4-FFF2-40B4-BE49-F238E27FC236}">
                  <a16:creationId xmlns:a16="http://schemas.microsoft.com/office/drawing/2014/main" id="{EAB665D6-0E08-4AE6-AE89-D608B6B7D942}"/>
                </a:ext>
              </a:extLst>
            </p:cNvPr>
            <p:cNvGrpSpPr/>
            <p:nvPr/>
          </p:nvGrpSpPr>
          <p:grpSpPr>
            <a:xfrm>
              <a:off x="2685327" y="3100587"/>
              <a:ext cx="256300" cy="294564"/>
              <a:chOff x="6424755" y="5676900"/>
              <a:chExt cx="247939" cy="284956"/>
            </a:xfrm>
          </p:grpSpPr>
          <p:sp useBgFill="1">
            <p:nvSpPr>
              <p:cNvPr id="186" name="Freeform 14">
                <a:extLst>
                  <a:ext uri="{FF2B5EF4-FFF2-40B4-BE49-F238E27FC236}">
                    <a16:creationId xmlns:a16="http://schemas.microsoft.com/office/drawing/2014/main" id="{EC9EE052-EAE6-4672-A397-167C2A072555}"/>
                  </a:ext>
                </a:extLst>
              </p:cNvPr>
              <p:cNvSpPr>
                <a:spLocks/>
              </p:cNvSpPr>
              <p:nvPr/>
            </p:nvSpPr>
            <p:spPr bwMode="auto">
              <a:xfrm>
                <a:off x="6426201" y="5676900"/>
                <a:ext cx="241300" cy="144462"/>
              </a:xfrm>
              <a:custGeom>
                <a:avLst/>
                <a:gdLst>
                  <a:gd name="T0" fmla="*/ 36 w 72"/>
                  <a:gd name="T1" fmla="*/ 43 h 43"/>
                  <a:gd name="T2" fmla="*/ 36 w 72"/>
                  <a:gd name="T3" fmla="*/ 42 h 43"/>
                  <a:gd name="T4" fmla="*/ 0 w 72"/>
                  <a:gd name="T5" fmla="*/ 22 h 43"/>
                  <a:gd name="T6" fmla="*/ 0 w 72"/>
                  <a:gd name="T7" fmla="*/ 21 h 43"/>
                  <a:gd name="T8" fmla="*/ 0 w 72"/>
                  <a:gd name="T9" fmla="*/ 20 h 43"/>
                  <a:gd name="T10" fmla="*/ 35 w 72"/>
                  <a:gd name="T11" fmla="*/ 0 h 43"/>
                  <a:gd name="T12" fmla="*/ 36 w 72"/>
                  <a:gd name="T13" fmla="*/ 0 h 43"/>
                  <a:gd name="T14" fmla="*/ 72 w 72"/>
                  <a:gd name="T15" fmla="*/ 20 h 43"/>
                  <a:gd name="T16" fmla="*/ 72 w 72"/>
                  <a:gd name="T17" fmla="*/ 21 h 43"/>
                  <a:gd name="T18" fmla="*/ 72 w 72"/>
                  <a:gd name="T19" fmla="*/ 22 h 43"/>
                  <a:gd name="T20" fmla="*/ 37 w 72"/>
                  <a:gd name="T21" fmla="*/ 42 h 43"/>
                  <a:gd name="T22" fmla="*/ 36 w 72"/>
                  <a:gd name="T2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43">
                    <a:moveTo>
                      <a:pt x="36" y="43"/>
                    </a:moveTo>
                    <a:cubicBezTo>
                      <a:pt x="36" y="42"/>
                      <a:pt x="36" y="42"/>
                      <a:pt x="36" y="42"/>
                    </a:cubicBezTo>
                    <a:cubicBezTo>
                      <a:pt x="0" y="22"/>
                      <a:pt x="0" y="22"/>
                      <a:pt x="0" y="22"/>
                    </a:cubicBezTo>
                    <a:cubicBezTo>
                      <a:pt x="0" y="22"/>
                      <a:pt x="0" y="22"/>
                      <a:pt x="0" y="21"/>
                    </a:cubicBezTo>
                    <a:cubicBezTo>
                      <a:pt x="0" y="21"/>
                      <a:pt x="0" y="20"/>
                      <a:pt x="0" y="20"/>
                    </a:cubicBezTo>
                    <a:cubicBezTo>
                      <a:pt x="35" y="0"/>
                      <a:pt x="35" y="0"/>
                      <a:pt x="35" y="0"/>
                    </a:cubicBezTo>
                    <a:cubicBezTo>
                      <a:pt x="36" y="0"/>
                      <a:pt x="36" y="0"/>
                      <a:pt x="36" y="0"/>
                    </a:cubicBezTo>
                    <a:cubicBezTo>
                      <a:pt x="72" y="20"/>
                      <a:pt x="72" y="20"/>
                      <a:pt x="72" y="20"/>
                    </a:cubicBezTo>
                    <a:cubicBezTo>
                      <a:pt x="72" y="21"/>
                      <a:pt x="72" y="21"/>
                      <a:pt x="72" y="21"/>
                    </a:cubicBezTo>
                    <a:cubicBezTo>
                      <a:pt x="72" y="22"/>
                      <a:pt x="72" y="22"/>
                      <a:pt x="72" y="22"/>
                    </a:cubicBezTo>
                    <a:cubicBezTo>
                      <a:pt x="37" y="42"/>
                      <a:pt x="37" y="42"/>
                      <a:pt x="37" y="42"/>
                    </a:cubicBezTo>
                    <a:cubicBezTo>
                      <a:pt x="36" y="43"/>
                      <a:pt x="36" y="43"/>
                      <a:pt x="36" y="43"/>
                    </a:cubicBezTo>
                  </a:path>
                </a:pathLst>
              </a:custGeom>
              <a:ln w="12700">
                <a:solidFill>
                  <a:schemeClr val="tx2"/>
                </a:solidFill>
                <a:bevel/>
                <a:headEnd/>
                <a:tailEnd/>
              </a:ln>
            </p:spPr>
            <p:txBody>
              <a:bodyPr vert="horz" wrap="square" lIns="89642" tIns="44821" rIns="89642" bIns="44821" numCol="1" anchor="t" anchorCtr="0" compatLnSpc="1">
                <a:prstTxWarp prst="textNoShape">
                  <a:avLst/>
                </a:prstTxWarp>
                <a:noAutofit/>
              </a:bodyPr>
              <a:lstStyle/>
              <a:p>
                <a:endParaRPr lang="ja-JP" altLang="en-US" sz="1568" dirty="0"/>
              </a:p>
            </p:txBody>
          </p:sp>
          <p:sp useBgFill="1">
            <p:nvSpPr>
              <p:cNvPr id="187" name="Freeform 15">
                <a:extLst>
                  <a:ext uri="{FF2B5EF4-FFF2-40B4-BE49-F238E27FC236}">
                    <a16:creationId xmlns:a16="http://schemas.microsoft.com/office/drawing/2014/main" id="{FAC15B21-FF09-4895-B535-4741EAD41861}"/>
                  </a:ext>
                </a:extLst>
              </p:cNvPr>
              <p:cNvSpPr>
                <a:spLocks/>
              </p:cNvSpPr>
              <p:nvPr/>
            </p:nvSpPr>
            <p:spPr bwMode="auto">
              <a:xfrm>
                <a:off x="6424755" y="5749131"/>
                <a:ext cx="123825" cy="212725"/>
              </a:xfrm>
              <a:custGeom>
                <a:avLst/>
                <a:gdLst>
                  <a:gd name="T0" fmla="*/ 2 w 37"/>
                  <a:gd name="T1" fmla="*/ 0 h 63"/>
                  <a:gd name="T2" fmla="*/ 0 w 37"/>
                  <a:gd name="T3" fmla="*/ 0 h 63"/>
                  <a:gd name="T4" fmla="*/ 0 w 37"/>
                  <a:gd name="T5" fmla="*/ 1 h 63"/>
                  <a:gd name="T6" fmla="*/ 0 w 37"/>
                  <a:gd name="T7" fmla="*/ 42 h 63"/>
                  <a:gd name="T8" fmla="*/ 0 w 37"/>
                  <a:gd name="T9" fmla="*/ 43 h 63"/>
                  <a:gd name="T10" fmla="*/ 36 w 37"/>
                  <a:gd name="T11" fmla="*/ 63 h 63"/>
                  <a:gd name="T12" fmla="*/ 36 w 37"/>
                  <a:gd name="T13" fmla="*/ 63 h 63"/>
                  <a:gd name="T14" fmla="*/ 37 w 37"/>
                  <a:gd name="T15" fmla="*/ 63 h 63"/>
                  <a:gd name="T16" fmla="*/ 37 w 37"/>
                  <a:gd name="T17" fmla="*/ 62 h 63"/>
                  <a:gd name="T18" fmla="*/ 37 w 37"/>
                  <a:gd name="T19" fmla="*/ 21 h 63"/>
                  <a:gd name="T20" fmla="*/ 37 w 37"/>
                  <a:gd name="T21" fmla="*/ 20 h 63"/>
                  <a:gd name="T22" fmla="*/ 2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2" y="0"/>
                    </a:moveTo>
                    <a:cubicBezTo>
                      <a:pt x="0" y="0"/>
                      <a:pt x="0" y="0"/>
                      <a:pt x="0" y="0"/>
                    </a:cubicBezTo>
                    <a:cubicBezTo>
                      <a:pt x="0" y="0"/>
                      <a:pt x="0" y="1"/>
                      <a:pt x="0" y="1"/>
                    </a:cubicBezTo>
                    <a:cubicBezTo>
                      <a:pt x="0" y="42"/>
                      <a:pt x="0" y="42"/>
                      <a:pt x="0" y="42"/>
                    </a:cubicBezTo>
                    <a:cubicBezTo>
                      <a:pt x="0" y="42"/>
                      <a:pt x="0" y="42"/>
                      <a:pt x="0" y="43"/>
                    </a:cubicBezTo>
                    <a:cubicBezTo>
                      <a:pt x="36" y="63"/>
                      <a:pt x="36" y="63"/>
                      <a:pt x="36" y="63"/>
                    </a:cubicBezTo>
                    <a:cubicBezTo>
                      <a:pt x="36" y="63"/>
                      <a:pt x="36" y="63"/>
                      <a:pt x="36" y="63"/>
                    </a:cubicBezTo>
                    <a:cubicBezTo>
                      <a:pt x="37" y="63"/>
                      <a:pt x="37" y="63"/>
                      <a:pt x="37" y="63"/>
                    </a:cubicBezTo>
                    <a:cubicBezTo>
                      <a:pt x="37" y="63"/>
                      <a:pt x="37" y="62"/>
                      <a:pt x="37" y="62"/>
                    </a:cubicBezTo>
                    <a:cubicBezTo>
                      <a:pt x="37" y="21"/>
                      <a:pt x="37" y="21"/>
                      <a:pt x="37" y="21"/>
                    </a:cubicBezTo>
                    <a:cubicBezTo>
                      <a:pt x="37" y="21"/>
                      <a:pt x="37" y="21"/>
                      <a:pt x="37" y="20"/>
                    </a:cubicBezTo>
                    <a:cubicBezTo>
                      <a:pt x="2" y="0"/>
                      <a:pt x="2" y="0"/>
                      <a:pt x="2" y="0"/>
                    </a:cubicBezTo>
                  </a:path>
                </a:pathLst>
              </a:custGeom>
              <a:ln w="12700">
                <a:solidFill>
                  <a:schemeClr val="tx2"/>
                </a:solidFill>
                <a:bevel/>
                <a:headEnd/>
                <a:tailEnd/>
              </a:ln>
            </p:spPr>
            <p:txBody>
              <a:bodyPr vert="horz" wrap="square" lIns="89642" tIns="44821" rIns="89642" bIns="44821" numCol="1" anchor="t" anchorCtr="0" compatLnSpc="1">
                <a:prstTxWarp prst="textNoShape">
                  <a:avLst/>
                </a:prstTxWarp>
                <a:noAutofit/>
              </a:bodyPr>
              <a:lstStyle/>
              <a:p>
                <a:endParaRPr lang="ja-JP" altLang="en-US" sz="1568" dirty="0"/>
              </a:p>
            </p:txBody>
          </p:sp>
          <p:sp useBgFill="1">
            <p:nvSpPr>
              <p:cNvPr id="188" name="Freeform 16">
                <a:extLst>
                  <a:ext uri="{FF2B5EF4-FFF2-40B4-BE49-F238E27FC236}">
                    <a16:creationId xmlns:a16="http://schemas.microsoft.com/office/drawing/2014/main" id="{454D5D51-975C-4A27-A63D-096F8CD5D033}"/>
                  </a:ext>
                </a:extLst>
              </p:cNvPr>
              <p:cNvSpPr>
                <a:spLocks/>
              </p:cNvSpPr>
              <p:nvPr/>
            </p:nvSpPr>
            <p:spPr bwMode="auto">
              <a:xfrm>
                <a:off x="6548869" y="5749131"/>
                <a:ext cx="123825" cy="212725"/>
              </a:xfrm>
              <a:custGeom>
                <a:avLst/>
                <a:gdLst>
                  <a:gd name="T0" fmla="*/ 37 w 37"/>
                  <a:gd name="T1" fmla="*/ 0 h 63"/>
                  <a:gd name="T2" fmla="*/ 36 w 37"/>
                  <a:gd name="T3" fmla="*/ 0 h 63"/>
                  <a:gd name="T4" fmla="*/ 1 w 37"/>
                  <a:gd name="T5" fmla="*/ 21 h 63"/>
                  <a:gd name="T6" fmla="*/ 0 w 37"/>
                  <a:gd name="T7" fmla="*/ 22 h 63"/>
                  <a:gd name="T8" fmla="*/ 0 w 37"/>
                  <a:gd name="T9" fmla="*/ 62 h 63"/>
                  <a:gd name="T10" fmla="*/ 1 w 37"/>
                  <a:gd name="T11" fmla="*/ 63 h 63"/>
                  <a:gd name="T12" fmla="*/ 1 w 37"/>
                  <a:gd name="T13" fmla="*/ 63 h 63"/>
                  <a:gd name="T14" fmla="*/ 2 w 37"/>
                  <a:gd name="T15" fmla="*/ 63 h 63"/>
                  <a:gd name="T16" fmla="*/ 37 w 37"/>
                  <a:gd name="T17" fmla="*/ 43 h 63"/>
                  <a:gd name="T18" fmla="*/ 37 w 37"/>
                  <a:gd name="T19" fmla="*/ 42 h 63"/>
                  <a:gd name="T20" fmla="*/ 37 w 37"/>
                  <a:gd name="T21" fmla="*/ 1 h 63"/>
                  <a:gd name="T22" fmla="*/ 37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37" y="0"/>
                    </a:moveTo>
                    <a:cubicBezTo>
                      <a:pt x="36" y="0"/>
                      <a:pt x="36" y="0"/>
                      <a:pt x="36" y="0"/>
                    </a:cubicBezTo>
                    <a:cubicBezTo>
                      <a:pt x="1" y="21"/>
                      <a:pt x="1" y="21"/>
                      <a:pt x="1" y="21"/>
                    </a:cubicBezTo>
                    <a:cubicBezTo>
                      <a:pt x="0" y="21"/>
                      <a:pt x="0" y="21"/>
                      <a:pt x="0" y="22"/>
                    </a:cubicBezTo>
                    <a:cubicBezTo>
                      <a:pt x="0" y="62"/>
                      <a:pt x="0" y="62"/>
                      <a:pt x="0" y="62"/>
                    </a:cubicBezTo>
                    <a:cubicBezTo>
                      <a:pt x="0" y="62"/>
                      <a:pt x="0" y="63"/>
                      <a:pt x="1" y="63"/>
                    </a:cubicBezTo>
                    <a:cubicBezTo>
                      <a:pt x="1" y="63"/>
                      <a:pt x="1" y="63"/>
                      <a:pt x="1" y="63"/>
                    </a:cubicBezTo>
                    <a:cubicBezTo>
                      <a:pt x="2" y="63"/>
                      <a:pt x="2" y="63"/>
                      <a:pt x="2" y="63"/>
                    </a:cubicBezTo>
                    <a:cubicBezTo>
                      <a:pt x="37" y="43"/>
                      <a:pt x="37" y="43"/>
                      <a:pt x="37" y="43"/>
                    </a:cubicBezTo>
                    <a:cubicBezTo>
                      <a:pt x="37" y="42"/>
                      <a:pt x="37" y="42"/>
                      <a:pt x="37" y="42"/>
                    </a:cubicBezTo>
                    <a:cubicBezTo>
                      <a:pt x="37" y="1"/>
                      <a:pt x="37" y="1"/>
                      <a:pt x="37" y="1"/>
                    </a:cubicBezTo>
                    <a:cubicBezTo>
                      <a:pt x="37" y="1"/>
                      <a:pt x="37" y="1"/>
                      <a:pt x="37" y="0"/>
                    </a:cubicBezTo>
                  </a:path>
                </a:pathLst>
              </a:custGeom>
              <a:ln w="12700">
                <a:solidFill>
                  <a:schemeClr val="tx2"/>
                </a:solidFill>
                <a:bevel/>
                <a:headEnd/>
                <a:tailEnd/>
              </a:ln>
            </p:spPr>
            <p:txBody>
              <a:bodyPr vert="horz" wrap="square" lIns="89642" tIns="44821" rIns="89642" bIns="44821" numCol="1" anchor="t" anchorCtr="0" compatLnSpc="1">
                <a:prstTxWarp prst="textNoShape">
                  <a:avLst/>
                </a:prstTxWarp>
                <a:noAutofit/>
              </a:bodyPr>
              <a:lstStyle/>
              <a:p>
                <a:endParaRPr lang="ja-JP" altLang="en-US" sz="1568" dirty="0"/>
              </a:p>
            </p:txBody>
          </p:sp>
        </p:grpSp>
      </p:grpSp>
      <p:grpSp>
        <p:nvGrpSpPr>
          <p:cNvPr id="227" name="Group 226">
            <a:extLst>
              <a:ext uri="{FF2B5EF4-FFF2-40B4-BE49-F238E27FC236}">
                <a16:creationId xmlns:a16="http://schemas.microsoft.com/office/drawing/2014/main" id="{C620E990-29EF-4CF4-B0E6-6A57C74A7553}"/>
              </a:ext>
            </a:extLst>
          </p:cNvPr>
          <p:cNvGrpSpPr/>
          <p:nvPr/>
        </p:nvGrpSpPr>
        <p:grpSpPr>
          <a:xfrm>
            <a:off x="550576" y="2122615"/>
            <a:ext cx="595988" cy="505821"/>
            <a:chOff x="368850" y="4601227"/>
            <a:chExt cx="515387" cy="437414"/>
          </a:xfrm>
        </p:grpSpPr>
        <p:grpSp>
          <p:nvGrpSpPr>
            <p:cNvPr id="193" name="Group 192">
              <a:extLst>
                <a:ext uri="{FF2B5EF4-FFF2-40B4-BE49-F238E27FC236}">
                  <a16:creationId xmlns:a16="http://schemas.microsoft.com/office/drawing/2014/main" id="{10DB9C31-093F-4B70-B801-727CB3B50DF5}"/>
                </a:ext>
              </a:extLst>
            </p:cNvPr>
            <p:cNvGrpSpPr/>
            <p:nvPr/>
          </p:nvGrpSpPr>
          <p:grpSpPr>
            <a:xfrm>
              <a:off x="368850" y="4601227"/>
              <a:ext cx="515387" cy="437414"/>
              <a:chOff x="2107244" y="1575257"/>
              <a:chExt cx="310993" cy="383989"/>
            </a:xfrm>
          </p:grpSpPr>
          <p:sp>
            <p:nvSpPr>
              <p:cNvPr id="201" name="Rectangle 9">
                <a:extLst>
                  <a:ext uri="{FF2B5EF4-FFF2-40B4-BE49-F238E27FC236}">
                    <a16:creationId xmlns:a16="http://schemas.microsoft.com/office/drawing/2014/main" id="{1293288C-DC19-485A-8266-984BC67E5145}"/>
                  </a:ext>
                </a:extLst>
              </p:cNvPr>
              <p:cNvSpPr>
                <a:spLocks noChangeArrowheads="1"/>
              </p:cNvSpPr>
              <p:nvPr/>
            </p:nvSpPr>
            <p:spPr bwMode="auto">
              <a:xfrm>
                <a:off x="2107244" y="1575257"/>
                <a:ext cx="310993" cy="383989"/>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3F3F3F"/>
                  </a:solidFill>
                </a:endParaRPr>
              </a:p>
            </p:txBody>
          </p:sp>
          <p:sp>
            <p:nvSpPr>
              <p:cNvPr id="202" name="Line 10">
                <a:extLst>
                  <a:ext uri="{FF2B5EF4-FFF2-40B4-BE49-F238E27FC236}">
                    <a16:creationId xmlns:a16="http://schemas.microsoft.com/office/drawing/2014/main" id="{496557AC-DA74-47D4-8F98-0503F83386F2}"/>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3F3F3F"/>
                  </a:solidFill>
                </a:endParaRPr>
              </a:p>
            </p:txBody>
          </p:sp>
        </p:grpSp>
        <p:grpSp>
          <p:nvGrpSpPr>
            <p:cNvPr id="194" name="Group 193">
              <a:extLst>
                <a:ext uri="{FF2B5EF4-FFF2-40B4-BE49-F238E27FC236}">
                  <a16:creationId xmlns:a16="http://schemas.microsoft.com/office/drawing/2014/main" id="{853857F6-B1C5-49F8-9907-94440C336844}"/>
                </a:ext>
              </a:extLst>
            </p:cNvPr>
            <p:cNvGrpSpPr/>
            <p:nvPr/>
          </p:nvGrpSpPr>
          <p:grpSpPr>
            <a:xfrm>
              <a:off x="735158" y="4628481"/>
              <a:ext cx="109004" cy="27252"/>
              <a:chOff x="2287367" y="1599181"/>
              <a:chExt cx="95690" cy="23923"/>
            </a:xfrm>
            <a:solidFill>
              <a:schemeClr val="tx2"/>
            </a:solidFill>
          </p:grpSpPr>
          <p:sp>
            <p:nvSpPr>
              <p:cNvPr id="198" name="Oval 11">
                <a:extLst>
                  <a:ext uri="{FF2B5EF4-FFF2-40B4-BE49-F238E27FC236}">
                    <a16:creationId xmlns:a16="http://schemas.microsoft.com/office/drawing/2014/main" id="{CC10CF26-D863-4BAB-B0C1-443E3F2ABC81}"/>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3F3F3F"/>
                  </a:solidFill>
                </a:endParaRPr>
              </a:p>
            </p:txBody>
          </p:sp>
          <p:sp>
            <p:nvSpPr>
              <p:cNvPr id="199" name="Oval 12">
                <a:extLst>
                  <a:ext uri="{FF2B5EF4-FFF2-40B4-BE49-F238E27FC236}">
                    <a16:creationId xmlns:a16="http://schemas.microsoft.com/office/drawing/2014/main" id="{2D10CF0D-0464-4889-A4CD-64CAB0EAC5A9}"/>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3F3F3F"/>
                  </a:solidFill>
                </a:endParaRPr>
              </a:p>
            </p:txBody>
          </p:sp>
          <p:sp>
            <p:nvSpPr>
              <p:cNvPr id="200" name="Oval 13">
                <a:extLst>
                  <a:ext uri="{FF2B5EF4-FFF2-40B4-BE49-F238E27FC236}">
                    <a16:creationId xmlns:a16="http://schemas.microsoft.com/office/drawing/2014/main" id="{12BFB642-30D6-425E-BB80-D3624F506E88}"/>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3F3F3F"/>
                  </a:solidFill>
                </a:endParaRPr>
              </a:p>
            </p:txBody>
          </p:sp>
        </p:grpSp>
        <p:sp>
          <p:nvSpPr>
            <p:cNvPr id="207" name="Rectangle 22">
              <a:extLst>
                <a:ext uri="{FF2B5EF4-FFF2-40B4-BE49-F238E27FC236}">
                  <a16:creationId xmlns:a16="http://schemas.microsoft.com/office/drawing/2014/main" id="{A920F78A-791C-431C-AB47-523AA6CB5CE7}"/>
                </a:ext>
              </a:extLst>
            </p:cNvPr>
            <p:cNvSpPr>
              <a:spLocks noChangeArrowheads="1"/>
            </p:cNvSpPr>
            <p:nvPr/>
          </p:nvSpPr>
          <p:spPr bwMode="auto">
            <a:xfrm>
              <a:off x="436177" y="4739196"/>
              <a:ext cx="152382" cy="93564"/>
            </a:xfrm>
            <a:prstGeom prst="rect">
              <a:avLst/>
            </a:prstGeom>
            <a:noFill/>
            <a:ln w="12700">
              <a:solidFill>
                <a:schemeClr val="tx2"/>
              </a:solidFill>
              <a:miter lim="800000"/>
              <a:headEnd/>
              <a:tailEnd/>
            </a:ln>
          </p:spPr>
          <p:txBody>
            <a:bodyPr vert="horz" wrap="square" lIns="89642" tIns="44821" rIns="89642" bIns="44821" numCol="1" anchor="t" anchorCtr="0" compatLnSpc="1">
              <a:prstTxWarp prst="textNoShape">
                <a:avLst/>
              </a:prstTxWarp>
              <a:noAutofit/>
            </a:bodyPr>
            <a:lstStyle/>
            <a:p>
              <a:endParaRPr lang="ja-JP" altLang="en-US" sz="1568" dirty="0"/>
            </a:p>
          </p:txBody>
        </p:sp>
        <p:sp>
          <p:nvSpPr>
            <p:cNvPr id="209" name="Rectangle 24">
              <a:extLst>
                <a:ext uri="{FF2B5EF4-FFF2-40B4-BE49-F238E27FC236}">
                  <a16:creationId xmlns:a16="http://schemas.microsoft.com/office/drawing/2014/main" id="{0F14C0C9-4E70-481A-A8CC-3D51C01F7838}"/>
                </a:ext>
              </a:extLst>
            </p:cNvPr>
            <p:cNvSpPr>
              <a:spLocks noChangeArrowheads="1"/>
            </p:cNvSpPr>
            <p:nvPr/>
          </p:nvSpPr>
          <p:spPr bwMode="auto">
            <a:xfrm>
              <a:off x="436177" y="4886107"/>
              <a:ext cx="152382" cy="92722"/>
            </a:xfrm>
            <a:prstGeom prst="rect">
              <a:avLst/>
            </a:prstGeom>
            <a:noFill/>
            <a:ln w="12700">
              <a:solidFill>
                <a:schemeClr val="tx2"/>
              </a:solidFill>
              <a:miter lim="800000"/>
              <a:headEnd/>
              <a:tailEnd/>
            </a:ln>
          </p:spPr>
          <p:txBody>
            <a:bodyPr vert="horz" wrap="square" lIns="89642" tIns="44821" rIns="89642" bIns="44821" numCol="1" anchor="t" anchorCtr="0" compatLnSpc="1">
              <a:prstTxWarp prst="textNoShape">
                <a:avLst/>
              </a:prstTxWarp>
              <a:noAutofit/>
            </a:bodyPr>
            <a:lstStyle/>
            <a:p>
              <a:endParaRPr lang="ja-JP" altLang="en-US" sz="1568" dirty="0"/>
            </a:p>
          </p:txBody>
        </p:sp>
        <p:sp>
          <p:nvSpPr>
            <p:cNvPr id="211" name="Rectangle 26">
              <a:extLst>
                <a:ext uri="{FF2B5EF4-FFF2-40B4-BE49-F238E27FC236}">
                  <a16:creationId xmlns:a16="http://schemas.microsoft.com/office/drawing/2014/main" id="{CE420120-DC99-4F3E-9E33-1C6D8FB0C029}"/>
                </a:ext>
              </a:extLst>
            </p:cNvPr>
            <p:cNvSpPr>
              <a:spLocks noChangeArrowheads="1"/>
            </p:cNvSpPr>
            <p:nvPr/>
          </p:nvSpPr>
          <p:spPr bwMode="auto">
            <a:xfrm>
              <a:off x="664529" y="4739196"/>
              <a:ext cx="152382" cy="93564"/>
            </a:xfrm>
            <a:prstGeom prst="rect">
              <a:avLst/>
            </a:prstGeom>
            <a:noFill/>
            <a:ln w="12700">
              <a:solidFill>
                <a:schemeClr val="tx2"/>
              </a:solidFill>
              <a:miter lim="800000"/>
              <a:headEnd/>
              <a:tailEnd/>
            </a:ln>
          </p:spPr>
          <p:txBody>
            <a:bodyPr vert="horz" wrap="square" lIns="89642" tIns="44821" rIns="89642" bIns="44821" numCol="1" anchor="t" anchorCtr="0" compatLnSpc="1">
              <a:prstTxWarp prst="textNoShape">
                <a:avLst/>
              </a:prstTxWarp>
              <a:noAutofit/>
            </a:bodyPr>
            <a:lstStyle/>
            <a:p>
              <a:endParaRPr lang="ja-JP" altLang="en-US" sz="1568" dirty="0"/>
            </a:p>
          </p:txBody>
        </p:sp>
        <p:sp>
          <p:nvSpPr>
            <p:cNvPr id="213" name="Rectangle 28">
              <a:extLst>
                <a:ext uri="{FF2B5EF4-FFF2-40B4-BE49-F238E27FC236}">
                  <a16:creationId xmlns:a16="http://schemas.microsoft.com/office/drawing/2014/main" id="{D76A2DF4-0906-45A1-BA18-038D2CCAB2E7}"/>
                </a:ext>
              </a:extLst>
            </p:cNvPr>
            <p:cNvSpPr>
              <a:spLocks noChangeArrowheads="1"/>
            </p:cNvSpPr>
            <p:nvPr/>
          </p:nvSpPr>
          <p:spPr bwMode="auto">
            <a:xfrm>
              <a:off x="664529" y="4886107"/>
              <a:ext cx="152382" cy="92722"/>
            </a:xfrm>
            <a:prstGeom prst="rect">
              <a:avLst/>
            </a:prstGeom>
            <a:noFill/>
            <a:ln w="12700">
              <a:solidFill>
                <a:schemeClr val="tx2"/>
              </a:solidFill>
              <a:miter lim="800000"/>
              <a:headEnd/>
              <a:tailEnd/>
            </a:ln>
          </p:spPr>
          <p:txBody>
            <a:bodyPr vert="horz" wrap="square" lIns="89642" tIns="44821" rIns="89642" bIns="44821" numCol="1" anchor="t" anchorCtr="0" compatLnSpc="1">
              <a:prstTxWarp prst="textNoShape">
                <a:avLst/>
              </a:prstTxWarp>
              <a:noAutofit/>
            </a:bodyPr>
            <a:lstStyle/>
            <a:p>
              <a:endParaRPr lang="ja-JP" altLang="en-US" sz="1568" dirty="0"/>
            </a:p>
          </p:txBody>
        </p:sp>
      </p:grpSp>
      <p:cxnSp>
        <p:nvCxnSpPr>
          <p:cNvPr id="230" name="Straight Arrow Connector 229">
            <a:extLst>
              <a:ext uri="{FF2B5EF4-FFF2-40B4-BE49-F238E27FC236}">
                <a16:creationId xmlns:a16="http://schemas.microsoft.com/office/drawing/2014/main" id="{55E20EF7-D314-446B-A2F0-7D91AD68A5DA}"/>
              </a:ext>
            </a:extLst>
          </p:cNvPr>
          <p:cNvCxnSpPr/>
          <p:nvPr/>
        </p:nvCxnSpPr>
        <p:spPr>
          <a:xfrm>
            <a:off x="1365329" y="2358962"/>
            <a:ext cx="747021"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9C8DF3B3-B1C5-486B-B612-D325508170A8}"/>
              </a:ext>
            </a:extLst>
          </p:cNvPr>
          <p:cNvCxnSpPr/>
          <p:nvPr/>
        </p:nvCxnSpPr>
        <p:spPr>
          <a:xfrm>
            <a:off x="3165294" y="2358962"/>
            <a:ext cx="747021"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04203A4E-FD23-46B1-8166-A21FF360AE4B}"/>
              </a:ext>
            </a:extLst>
          </p:cNvPr>
          <p:cNvCxnSpPr/>
          <p:nvPr/>
        </p:nvCxnSpPr>
        <p:spPr>
          <a:xfrm>
            <a:off x="5025730" y="2358962"/>
            <a:ext cx="747021"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638779C2-F20A-46C9-9439-1E1E7E14C493}"/>
              </a:ext>
            </a:extLst>
          </p:cNvPr>
          <p:cNvSpPr txBox="1"/>
          <p:nvPr/>
        </p:nvSpPr>
        <p:spPr>
          <a:xfrm>
            <a:off x="7916682" y="2646712"/>
            <a:ext cx="2220622" cy="271554"/>
          </a:xfrm>
          <a:prstGeom prst="rect">
            <a:avLst/>
          </a:prstGeom>
          <a:noFill/>
        </p:spPr>
        <p:txBody>
          <a:bodyPr wrap="square" rtlCol="0">
            <a:noAutofit/>
          </a:bodyPr>
          <a:lstStyle/>
          <a:p>
            <a:pPr algn="ctr" defTabSz="914225">
              <a:defRPr/>
            </a:pPr>
            <a:r>
              <a:rPr lang="en-US" altLang="ja-JP" sz="1078" dirty="0">
                <a:solidFill>
                  <a:srgbClr val="0078D7"/>
                </a:solidFill>
                <a:cs typeface="MS Mincho"/>
              </a:rPr>
              <a:t>Azure Cluster Service</a:t>
            </a:r>
          </a:p>
        </p:txBody>
      </p:sp>
      <p:cxnSp>
        <p:nvCxnSpPr>
          <p:cNvPr id="234" name="Straight Arrow Connector 233">
            <a:extLst>
              <a:ext uri="{FF2B5EF4-FFF2-40B4-BE49-F238E27FC236}">
                <a16:creationId xmlns:a16="http://schemas.microsoft.com/office/drawing/2014/main" id="{290D9331-86A0-409D-9887-BFFE0D61A95B}"/>
              </a:ext>
            </a:extLst>
          </p:cNvPr>
          <p:cNvCxnSpPr>
            <a:cxnSpLocks/>
          </p:cNvCxnSpPr>
          <p:nvPr/>
        </p:nvCxnSpPr>
        <p:spPr>
          <a:xfrm>
            <a:off x="6594473" y="2358962"/>
            <a:ext cx="186755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6" name="Left Bracket 235">
            <a:extLst>
              <a:ext uri="{FF2B5EF4-FFF2-40B4-BE49-F238E27FC236}">
                <a16:creationId xmlns:a16="http://schemas.microsoft.com/office/drawing/2014/main" id="{677092EB-D786-440D-B36F-5017A35D9043}"/>
              </a:ext>
            </a:extLst>
          </p:cNvPr>
          <p:cNvSpPr/>
          <p:nvPr/>
        </p:nvSpPr>
        <p:spPr>
          <a:xfrm rot="5400000">
            <a:off x="8979131" y="1841306"/>
            <a:ext cx="95727" cy="2355239"/>
          </a:xfrm>
          <a:prstGeom prst="lef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defTabSz="914225">
              <a:defRPr/>
            </a:pPr>
            <a:endParaRPr lang="ja-JP" altLang="en-US" sz="980" dirty="0">
              <a:solidFill>
                <a:srgbClr val="505050"/>
              </a:solidFill>
            </a:endParaRPr>
          </a:p>
        </p:txBody>
      </p:sp>
      <p:grpSp>
        <p:nvGrpSpPr>
          <p:cNvPr id="239" name="Group 11">
            <a:extLst>
              <a:ext uri="{FF2B5EF4-FFF2-40B4-BE49-F238E27FC236}">
                <a16:creationId xmlns:a16="http://schemas.microsoft.com/office/drawing/2014/main" id="{AE3BBE4A-C054-4159-B467-131D025918ED}"/>
              </a:ext>
            </a:extLst>
          </p:cNvPr>
          <p:cNvGrpSpPr>
            <a:grpSpLocks noChangeAspect="1"/>
          </p:cNvGrpSpPr>
          <p:nvPr/>
        </p:nvGrpSpPr>
        <p:grpSpPr bwMode="auto">
          <a:xfrm>
            <a:off x="8569182" y="4338878"/>
            <a:ext cx="318008" cy="346403"/>
            <a:chOff x="3861" y="4291602"/>
            <a:chExt cx="112" cy="244433"/>
          </a:xfrm>
        </p:grpSpPr>
        <p:sp>
          <p:nvSpPr>
            <p:cNvPr id="240" name="Freeform 12">
              <a:extLst>
                <a:ext uri="{FF2B5EF4-FFF2-40B4-BE49-F238E27FC236}">
                  <a16:creationId xmlns:a16="http://schemas.microsoft.com/office/drawing/2014/main" id="{D04D3A03-452B-4F70-B9A8-0C78A5A8E68A}"/>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241" name="Line 13">
              <a:extLst>
                <a:ext uri="{FF2B5EF4-FFF2-40B4-BE49-F238E27FC236}">
                  <a16:creationId xmlns:a16="http://schemas.microsoft.com/office/drawing/2014/main" id="{E7A3AEF6-28F3-4AD5-8C1A-1F3106833B51}"/>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242" name="Line 14">
              <a:extLst>
                <a:ext uri="{FF2B5EF4-FFF2-40B4-BE49-F238E27FC236}">
                  <a16:creationId xmlns:a16="http://schemas.microsoft.com/office/drawing/2014/main" id="{4F4CA053-11A7-4D93-9B69-9B336AB4B1F6}"/>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243" name="Line 15">
              <a:extLst>
                <a:ext uri="{FF2B5EF4-FFF2-40B4-BE49-F238E27FC236}">
                  <a16:creationId xmlns:a16="http://schemas.microsoft.com/office/drawing/2014/main" id="{95A48C6F-7C13-47B7-8841-D5303DB69848}"/>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244" name="Line 16">
              <a:extLst>
                <a:ext uri="{FF2B5EF4-FFF2-40B4-BE49-F238E27FC236}">
                  <a16:creationId xmlns:a16="http://schemas.microsoft.com/office/drawing/2014/main" id="{BB77BEEA-ED48-44AA-BC4E-A175D4F06CE8}"/>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sp>
          <p:nvSpPr>
            <p:cNvPr id="245" name="Line 17">
              <a:extLst>
                <a:ext uri="{FF2B5EF4-FFF2-40B4-BE49-F238E27FC236}">
                  <a16:creationId xmlns:a16="http://schemas.microsoft.com/office/drawing/2014/main" id="{33E5F96C-F81C-445E-80A7-BD7B34737B70}"/>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endParaRPr>
            </a:p>
          </p:txBody>
        </p:sp>
      </p:grpSp>
      <p:grpSp>
        <p:nvGrpSpPr>
          <p:cNvPr id="246" name="Group 245">
            <a:extLst>
              <a:ext uri="{FF2B5EF4-FFF2-40B4-BE49-F238E27FC236}">
                <a16:creationId xmlns:a16="http://schemas.microsoft.com/office/drawing/2014/main" id="{060CEE37-C3C0-47CD-B603-659DF532B054}"/>
              </a:ext>
            </a:extLst>
          </p:cNvPr>
          <p:cNvGrpSpPr/>
          <p:nvPr/>
        </p:nvGrpSpPr>
        <p:grpSpPr>
          <a:xfrm>
            <a:off x="8574470" y="3258310"/>
            <a:ext cx="307431" cy="307431"/>
            <a:chOff x="11679011" y="5307417"/>
            <a:chExt cx="457200" cy="457200"/>
          </a:xfrm>
        </p:grpSpPr>
        <p:sp>
          <p:nvSpPr>
            <p:cNvPr id="247" name="Oval 246">
              <a:extLst>
                <a:ext uri="{FF2B5EF4-FFF2-40B4-BE49-F238E27FC236}">
                  <a16:creationId xmlns:a16="http://schemas.microsoft.com/office/drawing/2014/main" id="{844B8466-5FFA-4632-B09A-775D268F9B92}"/>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248" name="Oval 247">
              <a:extLst>
                <a:ext uri="{FF2B5EF4-FFF2-40B4-BE49-F238E27FC236}">
                  <a16:creationId xmlns:a16="http://schemas.microsoft.com/office/drawing/2014/main" id="{34F6A03F-5E8C-438B-A97E-D64315CC43A5}"/>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cxnSp>
          <p:nvCxnSpPr>
            <p:cNvPr id="249" name="Straight Connector 248">
              <a:extLst>
                <a:ext uri="{FF2B5EF4-FFF2-40B4-BE49-F238E27FC236}">
                  <a16:creationId xmlns:a16="http://schemas.microsoft.com/office/drawing/2014/main" id="{0AA17607-C189-41D1-9194-4D16FE72A69B}"/>
                </a:ext>
              </a:extLst>
            </p:cNvPr>
            <p:cNvCxnSpPr>
              <a:stCxn id="247" idx="2"/>
              <a:endCxn id="247" idx="6"/>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AEB3476-582C-453D-B97B-E4143685EF9C}"/>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D3A29B8-DFBB-45A8-9C28-2A972E4D2E6E}"/>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D70B458-4606-4022-9B84-F675562762E1}"/>
                </a:ext>
              </a:extLst>
            </p:cNvPr>
            <p:cNvCxnSpPr>
              <a:cxnSpLocks/>
              <a:stCxn id="248" idx="4"/>
              <a:endCxn id="248" idx="0"/>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3" name="Group 252">
            <a:extLst>
              <a:ext uri="{FF2B5EF4-FFF2-40B4-BE49-F238E27FC236}">
                <a16:creationId xmlns:a16="http://schemas.microsoft.com/office/drawing/2014/main" id="{D9576084-7199-45C1-A81E-D54038C1716E}"/>
              </a:ext>
            </a:extLst>
          </p:cNvPr>
          <p:cNvGrpSpPr/>
          <p:nvPr/>
        </p:nvGrpSpPr>
        <p:grpSpPr>
          <a:xfrm>
            <a:off x="8537539" y="5384707"/>
            <a:ext cx="381292" cy="484745"/>
            <a:chOff x="8191499" y="3135086"/>
            <a:chExt cx="2562513" cy="3257776"/>
          </a:xfrm>
        </p:grpSpPr>
        <p:cxnSp>
          <p:nvCxnSpPr>
            <p:cNvPr id="254" name="Straight Connector 253">
              <a:extLst>
                <a:ext uri="{FF2B5EF4-FFF2-40B4-BE49-F238E27FC236}">
                  <a16:creationId xmlns:a16="http://schemas.microsoft.com/office/drawing/2014/main" id="{B99DFD65-E0C3-4992-B840-A28801A38EDF}"/>
                </a:ext>
              </a:extLst>
            </p:cNvPr>
            <p:cNvCxnSpPr/>
            <p:nvPr/>
          </p:nvCxnSpPr>
          <p:spPr>
            <a:xfrm>
              <a:off x="8580437" y="4045178"/>
              <a:ext cx="838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F98FB00-A1CF-4CF1-A102-C9D0854B95F6}"/>
                </a:ext>
              </a:extLst>
            </p:cNvPr>
            <p:cNvCxnSpPr/>
            <p:nvPr/>
          </p:nvCxnSpPr>
          <p:spPr>
            <a:xfrm>
              <a:off x="8580437" y="4411662"/>
              <a:ext cx="838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3AFC396-9B95-47E5-B0F0-399D02884F5D}"/>
                </a:ext>
              </a:extLst>
            </p:cNvPr>
            <p:cNvCxnSpPr/>
            <p:nvPr/>
          </p:nvCxnSpPr>
          <p:spPr>
            <a:xfrm>
              <a:off x="8580437" y="4792662"/>
              <a:ext cx="838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7" name="Freeform: Shape 256">
              <a:extLst>
                <a:ext uri="{FF2B5EF4-FFF2-40B4-BE49-F238E27FC236}">
                  <a16:creationId xmlns:a16="http://schemas.microsoft.com/office/drawing/2014/main" id="{387B419F-26CF-4C6C-9F49-A52D8C45854F}"/>
                </a:ext>
              </a:extLst>
            </p:cNvPr>
            <p:cNvSpPr/>
            <p:nvPr/>
          </p:nvSpPr>
          <p:spPr bwMode="auto">
            <a:xfrm>
              <a:off x="9350829" y="3490686"/>
              <a:ext cx="1403183" cy="2006600"/>
            </a:xfrm>
            <a:custGeom>
              <a:avLst/>
              <a:gdLst>
                <a:gd name="connsiteX0" fmla="*/ 0 w 1375228"/>
                <a:gd name="connsiteY0" fmla="*/ 0 h 2006600"/>
                <a:gd name="connsiteX1" fmla="*/ 714828 w 1375228"/>
                <a:gd name="connsiteY1" fmla="*/ 1233714 h 2006600"/>
                <a:gd name="connsiteX2" fmla="*/ 1375228 w 1375228"/>
                <a:gd name="connsiteY2" fmla="*/ 2006600 h 2006600"/>
                <a:gd name="connsiteX3" fmla="*/ 3628 w 1375228"/>
                <a:gd name="connsiteY3" fmla="*/ 2006600 h 2006600"/>
                <a:gd name="connsiteX0" fmla="*/ 0 w 1375228"/>
                <a:gd name="connsiteY0" fmla="*/ 0 h 2006600"/>
                <a:gd name="connsiteX1" fmla="*/ 714828 w 1375228"/>
                <a:gd name="connsiteY1" fmla="*/ 1233714 h 2006600"/>
                <a:gd name="connsiteX2" fmla="*/ 1375228 w 1375228"/>
                <a:gd name="connsiteY2" fmla="*/ 2006600 h 2006600"/>
                <a:gd name="connsiteX3" fmla="*/ 3628 w 1375228"/>
                <a:gd name="connsiteY3" fmla="*/ 2006600 h 2006600"/>
                <a:gd name="connsiteX0" fmla="*/ 0 w 1375228"/>
                <a:gd name="connsiteY0" fmla="*/ 0 h 2006600"/>
                <a:gd name="connsiteX1" fmla="*/ 714828 w 1375228"/>
                <a:gd name="connsiteY1" fmla="*/ 1233714 h 2006600"/>
                <a:gd name="connsiteX2" fmla="*/ 1375228 w 1375228"/>
                <a:gd name="connsiteY2" fmla="*/ 2006600 h 2006600"/>
                <a:gd name="connsiteX3" fmla="*/ 3628 w 1375228"/>
                <a:gd name="connsiteY3" fmla="*/ 2006600 h 2006600"/>
                <a:gd name="connsiteX0" fmla="*/ 0 w 1375228"/>
                <a:gd name="connsiteY0" fmla="*/ 0 h 2006600"/>
                <a:gd name="connsiteX1" fmla="*/ 714828 w 1375228"/>
                <a:gd name="connsiteY1" fmla="*/ 1233714 h 2006600"/>
                <a:gd name="connsiteX2" fmla="*/ 1375228 w 1375228"/>
                <a:gd name="connsiteY2" fmla="*/ 2006600 h 2006600"/>
                <a:gd name="connsiteX3" fmla="*/ 3628 w 1375228"/>
                <a:gd name="connsiteY3" fmla="*/ 2006600 h 2006600"/>
                <a:gd name="connsiteX0" fmla="*/ 0 w 1375228"/>
                <a:gd name="connsiteY0" fmla="*/ 0 h 2006600"/>
                <a:gd name="connsiteX1" fmla="*/ 714828 w 1375228"/>
                <a:gd name="connsiteY1" fmla="*/ 1233714 h 2006600"/>
                <a:gd name="connsiteX2" fmla="*/ 1375228 w 1375228"/>
                <a:gd name="connsiteY2" fmla="*/ 2006600 h 2006600"/>
                <a:gd name="connsiteX3" fmla="*/ 3628 w 1375228"/>
                <a:gd name="connsiteY3" fmla="*/ 2006600 h 2006600"/>
                <a:gd name="connsiteX0" fmla="*/ 0 w 1375228"/>
                <a:gd name="connsiteY0" fmla="*/ 0 h 2006600"/>
                <a:gd name="connsiteX1" fmla="*/ 714828 w 1375228"/>
                <a:gd name="connsiteY1" fmla="*/ 1233714 h 2006600"/>
                <a:gd name="connsiteX2" fmla="*/ 1375228 w 1375228"/>
                <a:gd name="connsiteY2" fmla="*/ 2006600 h 2006600"/>
                <a:gd name="connsiteX3" fmla="*/ 3628 w 1375228"/>
                <a:gd name="connsiteY3" fmla="*/ 2006600 h 2006600"/>
                <a:gd name="connsiteX0" fmla="*/ 0 w 1375228"/>
                <a:gd name="connsiteY0" fmla="*/ 0 h 2006600"/>
                <a:gd name="connsiteX1" fmla="*/ 714828 w 1375228"/>
                <a:gd name="connsiteY1" fmla="*/ 1233714 h 2006600"/>
                <a:gd name="connsiteX2" fmla="*/ 1375228 w 1375228"/>
                <a:gd name="connsiteY2" fmla="*/ 2006600 h 2006600"/>
                <a:gd name="connsiteX3" fmla="*/ 3628 w 1375228"/>
                <a:gd name="connsiteY3" fmla="*/ 2006600 h 2006600"/>
                <a:gd name="connsiteX0" fmla="*/ 0 w 1403183"/>
                <a:gd name="connsiteY0" fmla="*/ 0 h 2006600"/>
                <a:gd name="connsiteX1" fmla="*/ 714828 w 1403183"/>
                <a:gd name="connsiteY1" fmla="*/ 1233714 h 2006600"/>
                <a:gd name="connsiteX2" fmla="*/ 1375228 w 1403183"/>
                <a:gd name="connsiteY2" fmla="*/ 2006600 h 2006600"/>
                <a:gd name="connsiteX3" fmla="*/ 3628 w 1403183"/>
                <a:gd name="connsiteY3" fmla="*/ 2006600 h 2006600"/>
                <a:gd name="connsiteX0" fmla="*/ 0 w 1403183"/>
                <a:gd name="connsiteY0" fmla="*/ 0 h 2006600"/>
                <a:gd name="connsiteX1" fmla="*/ 714828 w 1403183"/>
                <a:gd name="connsiteY1" fmla="*/ 1233714 h 2006600"/>
                <a:gd name="connsiteX2" fmla="*/ 1375228 w 1403183"/>
                <a:gd name="connsiteY2" fmla="*/ 2006600 h 2006600"/>
                <a:gd name="connsiteX3" fmla="*/ 3628 w 1403183"/>
                <a:gd name="connsiteY3" fmla="*/ 2006600 h 2006600"/>
              </a:gdLst>
              <a:ahLst/>
              <a:cxnLst>
                <a:cxn ang="0">
                  <a:pos x="connsiteX0" y="connsiteY0"/>
                </a:cxn>
                <a:cxn ang="0">
                  <a:pos x="connsiteX1" y="connsiteY1"/>
                </a:cxn>
                <a:cxn ang="0">
                  <a:pos x="connsiteX2" y="connsiteY2"/>
                </a:cxn>
                <a:cxn ang="0">
                  <a:pos x="connsiteX3" y="connsiteY3"/>
                </a:cxn>
              </a:cxnLst>
              <a:rect l="l" t="t" r="r" b="b"/>
              <a:pathLst>
                <a:path w="1403183" h="2006600">
                  <a:moveTo>
                    <a:pt x="0" y="0"/>
                  </a:moveTo>
                  <a:cubicBezTo>
                    <a:pt x="529948" y="213501"/>
                    <a:pt x="672495" y="506790"/>
                    <a:pt x="714828" y="1233714"/>
                  </a:cubicBezTo>
                  <a:cubicBezTo>
                    <a:pt x="1268788" y="1172028"/>
                    <a:pt x="1485825" y="1525222"/>
                    <a:pt x="1375228" y="2006600"/>
                  </a:cubicBezTo>
                  <a:lnTo>
                    <a:pt x="3628" y="200660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noAutofit/>
            </a:bodyPr>
            <a:lstStyle/>
            <a:p>
              <a:pPr algn="ctr"/>
              <a:endParaRPr lang="ja-JP" altLang="en-US" sz="1568" dirty="0"/>
            </a:p>
          </p:txBody>
        </p:sp>
        <p:cxnSp>
          <p:nvCxnSpPr>
            <p:cNvPr id="258" name="Straight Arrow Connector 257">
              <a:extLst>
                <a:ext uri="{FF2B5EF4-FFF2-40B4-BE49-F238E27FC236}">
                  <a16:creationId xmlns:a16="http://schemas.microsoft.com/office/drawing/2014/main" id="{CE61FC90-3CAB-470E-AE19-4575E7B16381}"/>
                </a:ext>
              </a:extLst>
            </p:cNvPr>
            <p:cNvCxnSpPr/>
            <p:nvPr/>
          </p:nvCxnSpPr>
          <p:spPr>
            <a:xfrm>
              <a:off x="9037637" y="5021262"/>
              <a:ext cx="0" cy="137160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9" name="Freeform: Shape 258">
              <a:extLst>
                <a:ext uri="{FF2B5EF4-FFF2-40B4-BE49-F238E27FC236}">
                  <a16:creationId xmlns:a16="http://schemas.microsoft.com/office/drawing/2014/main" id="{CE94AD1F-36BF-4317-B560-74DA9AB1E51C}"/>
                </a:ext>
              </a:extLst>
            </p:cNvPr>
            <p:cNvSpPr/>
            <p:nvPr/>
          </p:nvSpPr>
          <p:spPr bwMode="auto">
            <a:xfrm>
              <a:off x="8191499" y="3135086"/>
              <a:ext cx="846137" cy="2362200"/>
            </a:xfrm>
            <a:custGeom>
              <a:avLst/>
              <a:gdLst>
                <a:gd name="connsiteX0" fmla="*/ 508000 w 838200"/>
                <a:gd name="connsiteY0" fmla="*/ 2336800 h 2336800"/>
                <a:gd name="connsiteX1" fmla="*/ 0 w 838200"/>
                <a:gd name="connsiteY1" fmla="*/ 2336800 h 2336800"/>
                <a:gd name="connsiteX2" fmla="*/ 0 w 838200"/>
                <a:gd name="connsiteY2" fmla="*/ 0 h 2336800"/>
                <a:gd name="connsiteX3" fmla="*/ 838200 w 838200"/>
                <a:gd name="connsiteY3" fmla="*/ 0 h 2336800"/>
                <a:gd name="connsiteX4" fmla="*/ 838200 w 838200"/>
                <a:gd name="connsiteY4" fmla="*/ 647700 h 233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2336800">
                  <a:moveTo>
                    <a:pt x="508000" y="2336800"/>
                  </a:moveTo>
                  <a:lnTo>
                    <a:pt x="0" y="2336800"/>
                  </a:lnTo>
                  <a:lnTo>
                    <a:pt x="0" y="0"/>
                  </a:lnTo>
                  <a:lnTo>
                    <a:pt x="838200" y="0"/>
                  </a:lnTo>
                  <a:lnTo>
                    <a:pt x="838200" y="64770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noAutofit/>
            </a:bodyPr>
            <a:lstStyle/>
            <a:p>
              <a:pPr algn="ctr"/>
              <a:endParaRPr lang="ja-JP" altLang="en-US" sz="1568" dirty="0"/>
            </a:p>
          </p:txBody>
        </p:sp>
      </p:grpSp>
      <p:grpSp>
        <p:nvGrpSpPr>
          <p:cNvPr id="260" name="Group 259">
            <a:extLst>
              <a:ext uri="{FF2B5EF4-FFF2-40B4-BE49-F238E27FC236}">
                <a16:creationId xmlns:a16="http://schemas.microsoft.com/office/drawing/2014/main" id="{70833646-9448-46C1-B444-810E41127B19}"/>
              </a:ext>
            </a:extLst>
          </p:cNvPr>
          <p:cNvGrpSpPr/>
          <p:nvPr/>
        </p:nvGrpSpPr>
        <p:grpSpPr>
          <a:xfrm>
            <a:off x="9096736" y="4356963"/>
            <a:ext cx="322002" cy="323143"/>
            <a:chOff x="8673258" y="2512935"/>
            <a:chExt cx="609597" cy="611757"/>
          </a:xfrm>
        </p:grpSpPr>
        <p:sp>
          <p:nvSpPr>
            <p:cNvPr id="261" name="Trapezoid 260">
              <a:extLst>
                <a:ext uri="{FF2B5EF4-FFF2-40B4-BE49-F238E27FC236}">
                  <a16:creationId xmlns:a16="http://schemas.microsoft.com/office/drawing/2014/main" id="{2DE9E5AF-4CB1-4C39-B842-27029E8CE8E1}"/>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262" name="Trapezoid 261">
              <a:extLst>
                <a:ext uri="{FF2B5EF4-FFF2-40B4-BE49-F238E27FC236}">
                  <a16:creationId xmlns:a16="http://schemas.microsoft.com/office/drawing/2014/main" id="{0FF1C902-82D1-413E-9C55-510AC87305FA}"/>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263" name="Group 262">
              <a:extLst>
                <a:ext uri="{FF2B5EF4-FFF2-40B4-BE49-F238E27FC236}">
                  <a16:creationId xmlns:a16="http://schemas.microsoft.com/office/drawing/2014/main" id="{34BF8E65-E65F-45E7-ABF6-C28E43060C77}"/>
                </a:ext>
              </a:extLst>
            </p:cNvPr>
            <p:cNvGrpSpPr/>
            <p:nvPr/>
          </p:nvGrpSpPr>
          <p:grpSpPr>
            <a:xfrm>
              <a:off x="8726120" y="2633701"/>
              <a:ext cx="176212" cy="370224"/>
              <a:chOff x="4237037" y="1897062"/>
              <a:chExt cx="762000" cy="1981200"/>
            </a:xfrm>
            <a:noFill/>
          </p:grpSpPr>
          <p:cxnSp>
            <p:nvCxnSpPr>
              <p:cNvPr id="264" name="Straight Connector 263">
                <a:extLst>
                  <a:ext uri="{FF2B5EF4-FFF2-40B4-BE49-F238E27FC236}">
                    <a16:creationId xmlns:a16="http://schemas.microsoft.com/office/drawing/2014/main" id="{E1AC8D4F-183E-4934-BECF-A53BE1D4135C}"/>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FE2124A-7E8A-4647-BE96-1348ED2B514A}"/>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F4B5897-BD49-4E19-9235-103D36C0C56B}"/>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C5BB4998-E4FF-4AC6-82FA-0078CAA6EF0F}"/>
              </a:ext>
            </a:extLst>
          </p:cNvPr>
          <p:cNvGrpSpPr/>
          <p:nvPr/>
        </p:nvGrpSpPr>
        <p:grpSpPr>
          <a:xfrm>
            <a:off x="9096736" y="5418080"/>
            <a:ext cx="322002" cy="323143"/>
            <a:chOff x="8673258" y="2512935"/>
            <a:chExt cx="609597" cy="611757"/>
          </a:xfrm>
        </p:grpSpPr>
        <p:sp>
          <p:nvSpPr>
            <p:cNvPr id="268" name="Trapezoid 267">
              <a:extLst>
                <a:ext uri="{FF2B5EF4-FFF2-40B4-BE49-F238E27FC236}">
                  <a16:creationId xmlns:a16="http://schemas.microsoft.com/office/drawing/2014/main" id="{FC47FF3C-D187-465F-BE4D-BD452BF01B38}"/>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sp>
          <p:nvSpPr>
            <p:cNvPr id="269" name="Trapezoid 268">
              <a:extLst>
                <a:ext uri="{FF2B5EF4-FFF2-40B4-BE49-F238E27FC236}">
                  <a16:creationId xmlns:a16="http://schemas.microsoft.com/office/drawing/2014/main" id="{AA6C8FAA-10DD-40EB-A2F7-1B9F5D182D2A}"/>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cs typeface="Segoe UI" pitchFamily="34" charset="0"/>
              </a:endParaRPr>
            </a:p>
          </p:txBody>
        </p:sp>
        <p:grpSp>
          <p:nvGrpSpPr>
            <p:cNvPr id="270" name="Group 269">
              <a:extLst>
                <a:ext uri="{FF2B5EF4-FFF2-40B4-BE49-F238E27FC236}">
                  <a16:creationId xmlns:a16="http://schemas.microsoft.com/office/drawing/2014/main" id="{86C2C808-EA4C-4889-A1B5-71D0ADDE4FA7}"/>
                </a:ext>
              </a:extLst>
            </p:cNvPr>
            <p:cNvGrpSpPr/>
            <p:nvPr/>
          </p:nvGrpSpPr>
          <p:grpSpPr>
            <a:xfrm>
              <a:off x="8726120" y="2633701"/>
              <a:ext cx="176212" cy="370224"/>
              <a:chOff x="4237037" y="1897062"/>
              <a:chExt cx="762000" cy="1981200"/>
            </a:xfrm>
            <a:noFill/>
          </p:grpSpPr>
          <p:cxnSp>
            <p:nvCxnSpPr>
              <p:cNvPr id="271" name="Straight Connector 270">
                <a:extLst>
                  <a:ext uri="{FF2B5EF4-FFF2-40B4-BE49-F238E27FC236}">
                    <a16:creationId xmlns:a16="http://schemas.microsoft.com/office/drawing/2014/main" id="{AFFBF422-3F88-4FE9-9946-A5AF98B41AEE}"/>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AF0204EF-9F3B-45B5-894C-C8A6D88650A2}"/>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479D0A7-43C8-4B50-8B8B-62EC0CC477C0}"/>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0488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58515" y="3505070"/>
            <a:ext cx="1241367" cy="398279"/>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en-US" altLang="ja-JP" sz="882" dirty="0">
                <a:latin typeface="+mn-ea"/>
                <a:cs typeface="MS Mincho"/>
              </a:rPr>
              <a:t>Azure Container Service</a:t>
            </a:r>
          </a:p>
        </p:txBody>
      </p:sp>
      <p:sp>
        <p:nvSpPr>
          <p:cNvPr id="7" name="TextBox 6"/>
          <p:cNvSpPr txBox="1"/>
          <p:nvPr/>
        </p:nvSpPr>
        <p:spPr>
          <a:xfrm>
            <a:off x="4514519" y="3323646"/>
            <a:ext cx="1241367" cy="398279"/>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en-US" altLang="ja-JP" sz="882" dirty="0">
                <a:latin typeface="+mn-ea"/>
                <a:cs typeface="MS Mincho"/>
              </a:rPr>
              <a:t>Azure Machine Learning</a:t>
            </a:r>
          </a:p>
        </p:txBody>
      </p:sp>
      <p:sp>
        <p:nvSpPr>
          <p:cNvPr id="10" name="TextBox 9"/>
          <p:cNvSpPr txBox="1"/>
          <p:nvPr/>
        </p:nvSpPr>
        <p:spPr>
          <a:xfrm>
            <a:off x="3180202" y="2111616"/>
            <a:ext cx="2841096" cy="244398"/>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pPr algn="l"/>
            <a:r>
              <a:rPr lang="en-US" altLang="ja-JP" sz="882" dirty="0">
                <a:latin typeface="+mn-ea"/>
                <a:cs typeface="MS Mincho"/>
              </a:rPr>
              <a:t>Azure GPU Data Science Virtual Machine</a:t>
            </a:r>
          </a:p>
        </p:txBody>
      </p:sp>
      <p:sp>
        <p:nvSpPr>
          <p:cNvPr id="13" name="TextBox 12"/>
          <p:cNvSpPr txBox="1"/>
          <p:nvPr/>
        </p:nvSpPr>
        <p:spPr>
          <a:xfrm>
            <a:off x="6092244" y="4996142"/>
            <a:ext cx="1468825" cy="398279"/>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en-US" altLang="ja-JP" sz="882" dirty="0">
                <a:latin typeface="+mn-ea"/>
                <a:cs typeface="MS Mincho"/>
              </a:rPr>
              <a:t>Web </a:t>
            </a:r>
            <a:r>
              <a:rPr lang="ja-JP" altLang="en-US" sz="882" dirty="0">
                <a:latin typeface="+mn-ea"/>
                <a:cs typeface="MS Mincho"/>
              </a:rPr>
              <a:t>アプリ </a:t>
            </a:r>
            <a:br>
              <a:rPr lang="ja-JP" altLang="en-US" sz="882" dirty="0">
                <a:latin typeface="+mn-ea"/>
              </a:rPr>
            </a:br>
            <a:r>
              <a:rPr lang="en-US" altLang="ja-JP" sz="882" dirty="0">
                <a:latin typeface="+mn-ea"/>
                <a:cs typeface="MS Mincho"/>
              </a:rPr>
              <a:t>(</a:t>
            </a:r>
            <a:r>
              <a:rPr lang="en-US" altLang="ja-JP" sz="882" dirty="0" err="1">
                <a:latin typeface="+mn-ea"/>
                <a:cs typeface="MS Mincho"/>
              </a:rPr>
              <a:t>Jupyter</a:t>
            </a:r>
            <a:r>
              <a:rPr lang="en-US" altLang="ja-JP" sz="882" dirty="0">
                <a:latin typeface="+mn-ea"/>
                <a:cs typeface="MS Mincho"/>
              </a:rPr>
              <a:t> Notebook)</a:t>
            </a:r>
          </a:p>
        </p:txBody>
      </p:sp>
      <p:sp>
        <p:nvSpPr>
          <p:cNvPr id="22" name="Rectangle 21"/>
          <p:cNvSpPr/>
          <p:nvPr/>
        </p:nvSpPr>
        <p:spPr>
          <a:xfrm>
            <a:off x="2597424" y="2559311"/>
            <a:ext cx="5075561" cy="3110752"/>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4225"/>
            <a:endParaRPr lang="ja-JP" altLang="en-US" sz="1765" dirty="0">
              <a:solidFill>
                <a:prstClr val="white"/>
              </a:solidFill>
              <a:latin typeface="+mn-ea"/>
            </a:endParaRPr>
          </a:p>
        </p:txBody>
      </p:sp>
      <p:sp>
        <p:nvSpPr>
          <p:cNvPr id="28" name="TextBox 27"/>
          <p:cNvSpPr txBox="1"/>
          <p:nvPr/>
        </p:nvSpPr>
        <p:spPr>
          <a:xfrm>
            <a:off x="2752609" y="4996142"/>
            <a:ext cx="1436714" cy="244398"/>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en-US" altLang="ja-JP" sz="882" dirty="0">
                <a:latin typeface="+mn-ea"/>
                <a:cs typeface="MS Mincho"/>
              </a:rPr>
              <a:t>Workbench</a:t>
            </a:r>
          </a:p>
        </p:txBody>
      </p:sp>
      <p:sp>
        <p:nvSpPr>
          <p:cNvPr id="30" name="TextBox 29"/>
          <p:cNvSpPr txBox="1"/>
          <p:nvPr/>
        </p:nvSpPr>
        <p:spPr>
          <a:xfrm>
            <a:off x="4416845" y="4996142"/>
            <a:ext cx="1436714" cy="398279"/>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en-US" altLang="ja-JP" sz="882" dirty="0">
                <a:latin typeface="+mn-ea"/>
                <a:cs typeface="MS Mincho"/>
              </a:rPr>
              <a:t>Experimentation Service</a:t>
            </a:r>
          </a:p>
        </p:txBody>
      </p:sp>
      <p:sp>
        <p:nvSpPr>
          <p:cNvPr id="37" name="TextBox 36"/>
          <p:cNvSpPr txBox="1"/>
          <p:nvPr/>
        </p:nvSpPr>
        <p:spPr>
          <a:xfrm>
            <a:off x="642750" y="3505070"/>
            <a:ext cx="1241367" cy="398279"/>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en-US" altLang="ja-JP" sz="882" dirty="0">
                <a:latin typeface="+mn-ea"/>
                <a:cs typeface="MS Mincho"/>
              </a:rPr>
              <a:t>Microsoft </a:t>
            </a:r>
            <a:br>
              <a:rPr lang="ja-JP" altLang="en-US" sz="882" dirty="0">
                <a:latin typeface="+mn-ea"/>
              </a:rPr>
            </a:br>
            <a:r>
              <a:rPr lang="en-US" altLang="ja-JP" sz="882" dirty="0">
                <a:latin typeface="+mn-ea"/>
                <a:cs typeface="MS Mincho"/>
              </a:rPr>
              <a:t>SQL Server</a:t>
            </a:r>
          </a:p>
        </p:txBody>
      </p:sp>
      <p:sp>
        <p:nvSpPr>
          <p:cNvPr id="46" name="TextBox 45"/>
          <p:cNvSpPr txBox="1"/>
          <p:nvPr/>
        </p:nvSpPr>
        <p:spPr>
          <a:xfrm>
            <a:off x="10182317" y="3505070"/>
            <a:ext cx="1763281" cy="552159"/>
          </a:xfrm>
          <a:prstGeom prst="rect">
            <a:avLst/>
          </a:prstGeom>
          <a:noFill/>
        </p:spPr>
        <p:txBody>
          <a:bodyPr wrap="square" rtlCol="0">
            <a:noAutofit/>
          </a:bodyPr>
          <a:lstStyle>
            <a:defPPr>
              <a:defRPr lang="en-US"/>
            </a:defPPr>
            <a:lvl1pPr algn="ctr" defTabSz="932597">
              <a:defRPr sz="1020" b="1" kern="0" spc="50">
                <a:solidFill>
                  <a:srgbClr val="505050"/>
                </a:solidFill>
                <a:latin typeface="Segoe UI Semibold" charset="0"/>
                <a:cs typeface="Segoe UI Semibold" charset="0"/>
              </a:defRPr>
            </a:lvl1pPr>
          </a:lstStyle>
          <a:p>
            <a:r>
              <a:rPr lang="en-US" altLang="ja-JP" sz="882" dirty="0">
                <a:latin typeface="+mn-ea"/>
                <a:cs typeface="MS Mincho"/>
              </a:rPr>
              <a:t>Azure Machine Learning Operationalization </a:t>
            </a:r>
            <a:br>
              <a:rPr lang="en-US" altLang="ja-JP" sz="882" dirty="0">
                <a:latin typeface="+mn-ea"/>
                <a:cs typeface="MS Mincho"/>
              </a:rPr>
            </a:br>
            <a:r>
              <a:rPr lang="ja-JP" altLang="en-US" sz="882" dirty="0">
                <a:latin typeface="+mn-ea"/>
                <a:cs typeface="MS Mincho"/>
              </a:rPr>
              <a:t>クラスター </a:t>
            </a:r>
          </a:p>
        </p:txBody>
      </p:sp>
      <p:cxnSp>
        <p:nvCxnSpPr>
          <p:cNvPr id="54" name="Elbow Connector 36"/>
          <p:cNvCxnSpPr>
            <a:cxnSpLocks/>
          </p:cNvCxnSpPr>
          <p:nvPr/>
        </p:nvCxnSpPr>
        <p:spPr>
          <a:xfrm rot="16200000" flipV="1">
            <a:off x="5140782" y="2661740"/>
            <a:ext cx="12450" cy="3355118"/>
          </a:xfrm>
          <a:prstGeom prst="bentConnector3">
            <a:avLst>
              <a:gd name="adj1" fmla="val 2342843"/>
            </a:avLst>
          </a:prstGeom>
          <a:ln w="127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5D549572-D25F-4165-A995-43F23309909F}"/>
              </a:ext>
            </a:extLst>
          </p:cNvPr>
          <p:cNvSpPr>
            <a:spLocks noGrp="1"/>
          </p:cNvSpPr>
          <p:nvPr>
            <p:ph type="title"/>
          </p:nvPr>
        </p:nvSpPr>
        <p:spPr/>
        <p:txBody>
          <a:bodyPr>
            <a:noAutofit/>
          </a:bodyPr>
          <a:lstStyle/>
          <a:p>
            <a:pPr defTabSz="914225">
              <a:lnSpc>
                <a:spcPct val="100000"/>
              </a:lnSpc>
              <a:spcBef>
                <a:spcPts val="0"/>
              </a:spcBef>
            </a:pPr>
            <a:r>
              <a:rPr lang="ja-JP" altLang="en-US" sz="3137" kern="0" spc="49" dirty="0">
                <a:solidFill>
                  <a:srgbClr val="0078D7"/>
                </a:solidFill>
                <a:cs typeface="MS Mincho"/>
              </a:rPr>
              <a:t>テキスト予測の強化</a:t>
            </a:r>
            <a:br>
              <a:rPr lang="ja-JP" altLang="en-US" sz="4313" dirty="0"/>
            </a:br>
            <a:r>
              <a:rPr lang="ja-JP" altLang="en-US" sz="1372" spc="0" dirty="0">
                <a:ln>
                  <a:noFill/>
                </a:ln>
                <a:solidFill>
                  <a:srgbClr val="000000"/>
                </a:solidFill>
                <a:cs typeface="MS Mincho"/>
              </a:rPr>
              <a:t>ディープ ラーニングと自然言語の処理により、検索の有効性とタグ付けの正確性が向上</a:t>
            </a:r>
            <a:br>
              <a:rPr lang="ja-JP" altLang="en-US" sz="4313" dirty="0"/>
            </a:br>
            <a:endParaRPr lang="ja-JP" altLang="en-US" sz="3137" kern="0" spc="49" dirty="0">
              <a:solidFill>
                <a:srgbClr val="0078D7"/>
              </a:solidFill>
              <a:cs typeface="MS Mincho"/>
            </a:endParaRPr>
          </a:p>
        </p:txBody>
      </p:sp>
      <p:sp>
        <p:nvSpPr>
          <p:cNvPr id="32" name="Cylinder 31">
            <a:extLst>
              <a:ext uri="{FF2B5EF4-FFF2-40B4-BE49-F238E27FC236}">
                <a16:creationId xmlns:a16="http://schemas.microsoft.com/office/drawing/2014/main" id="{BC13BE64-9D50-4BAF-8452-FC05F38B749C}"/>
              </a:ext>
            </a:extLst>
          </p:cNvPr>
          <p:cNvSpPr/>
          <p:nvPr/>
        </p:nvSpPr>
        <p:spPr bwMode="auto">
          <a:xfrm>
            <a:off x="1028762" y="2786780"/>
            <a:ext cx="469342" cy="616604"/>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altLang="ja-JP" sz="1372" dirty="0">
                <a:solidFill>
                  <a:schemeClr val="tx2"/>
                </a:solidFill>
                <a:latin typeface="+mn-ea"/>
                <a:cs typeface="MS Mincho"/>
              </a:rPr>
              <a:t>SQL</a:t>
            </a:r>
          </a:p>
        </p:txBody>
      </p:sp>
      <p:grpSp>
        <p:nvGrpSpPr>
          <p:cNvPr id="35" name="Group 11">
            <a:extLst>
              <a:ext uri="{FF2B5EF4-FFF2-40B4-BE49-F238E27FC236}">
                <a16:creationId xmlns:a16="http://schemas.microsoft.com/office/drawing/2014/main" id="{B0F6ED53-7BAC-4AC5-A3FD-76D2CEEFEFC3}"/>
              </a:ext>
            </a:extLst>
          </p:cNvPr>
          <p:cNvGrpSpPr>
            <a:grpSpLocks noChangeAspect="1"/>
          </p:cNvGrpSpPr>
          <p:nvPr/>
        </p:nvGrpSpPr>
        <p:grpSpPr bwMode="auto">
          <a:xfrm>
            <a:off x="4928248" y="2790971"/>
            <a:ext cx="413906" cy="450863"/>
            <a:chOff x="3861" y="4291602"/>
            <a:chExt cx="112" cy="244433"/>
          </a:xfrm>
        </p:grpSpPr>
        <p:sp>
          <p:nvSpPr>
            <p:cNvPr id="38" name="Freeform 12">
              <a:extLst>
                <a:ext uri="{FF2B5EF4-FFF2-40B4-BE49-F238E27FC236}">
                  <a16:creationId xmlns:a16="http://schemas.microsoft.com/office/drawing/2014/main" id="{B6E52283-C045-4900-9CD3-77844E1EF4BC}"/>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39" name="Line 13">
              <a:extLst>
                <a:ext uri="{FF2B5EF4-FFF2-40B4-BE49-F238E27FC236}">
                  <a16:creationId xmlns:a16="http://schemas.microsoft.com/office/drawing/2014/main" id="{E6EF57F2-464C-4858-9C99-595DCD963530}"/>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40" name="Line 14">
              <a:extLst>
                <a:ext uri="{FF2B5EF4-FFF2-40B4-BE49-F238E27FC236}">
                  <a16:creationId xmlns:a16="http://schemas.microsoft.com/office/drawing/2014/main" id="{F616E509-47FA-42A2-88DB-D63D3271DC61}"/>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41" name="Line 15">
              <a:extLst>
                <a:ext uri="{FF2B5EF4-FFF2-40B4-BE49-F238E27FC236}">
                  <a16:creationId xmlns:a16="http://schemas.microsoft.com/office/drawing/2014/main" id="{523A97C8-7499-48D6-B2F8-7ED5E5218FB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42" name="Line 16">
              <a:extLst>
                <a:ext uri="{FF2B5EF4-FFF2-40B4-BE49-F238E27FC236}">
                  <a16:creationId xmlns:a16="http://schemas.microsoft.com/office/drawing/2014/main" id="{3B7679DB-36EC-4FB7-AF3E-3A47B541E688}"/>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43" name="Line 17">
              <a:extLst>
                <a:ext uri="{FF2B5EF4-FFF2-40B4-BE49-F238E27FC236}">
                  <a16:creationId xmlns:a16="http://schemas.microsoft.com/office/drawing/2014/main" id="{E704265E-6EEA-4411-A5EB-8F0B5166280A}"/>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grpSp>
      <p:grpSp>
        <p:nvGrpSpPr>
          <p:cNvPr id="44" name="Group 43">
            <a:extLst>
              <a:ext uri="{FF2B5EF4-FFF2-40B4-BE49-F238E27FC236}">
                <a16:creationId xmlns:a16="http://schemas.microsoft.com/office/drawing/2014/main" id="{5A4E850F-8E87-4D0C-88FC-642F522E0A11}"/>
              </a:ext>
            </a:extLst>
          </p:cNvPr>
          <p:cNvGrpSpPr/>
          <p:nvPr/>
        </p:nvGrpSpPr>
        <p:grpSpPr>
          <a:xfrm>
            <a:off x="6621471" y="4505730"/>
            <a:ext cx="421278" cy="421278"/>
            <a:chOff x="11679011" y="5307417"/>
            <a:chExt cx="457200" cy="457200"/>
          </a:xfrm>
        </p:grpSpPr>
        <p:sp>
          <p:nvSpPr>
            <p:cNvPr id="45" name="Oval 44">
              <a:extLst>
                <a:ext uri="{FF2B5EF4-FFF2-40B4-BE49-F238E27FC236}">
                  <a16:creationId xmlns:a16="http://schemas.microsoft.com/office/drawing/2014/main" id="{243F472D-BDAC-4281-9EE5-D7C8DCE2AAFC}"/>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sp>
          <p:nvSpPr>
            <p:cNvPr id="49" name="Oval 48">
              <a:extLst>
                <a:ext uri="{FF2B5EF4-FFF2-40B4-BE49-F238E27FC236}">
                  <a16:creationId xmlns:a16="http://schemas.microsoft.com/office/drawing/2014/main" id="{D546E66F-EEFA-4A67-B93C-4D18F6627C6C}"/>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cxnSp>
          <p:nvCxnSpPr>
            <p:cNvPr id="50" name="Straight Connector 49">
              <a:extLst>
                <a:ext uri="{FF2B5EF4-FFF2-40B4-BE49-F238E27FC236}">
                  <a16:creationId xmlns:a16="http://schemas.microsoft.com/office/drawing/2014/main" id="{C0F17961-12C4-4E9D-B0C8-1F839DF06340}"/>
                </a:ext>
              </a:extLst>
            </p:cNvPr>
            <p:cNvCxnSpPr>
              <a:stCxn id="45" idx="2"/>
              <a:endCxn id="45" idx="6"/>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DE0DF4-859E-460B-A2FB-B2F5E21F12D9}"/>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2BC775-F34C-4824-A0A4-0090DEFD20C2}"/>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FA8A635-7BDE-4C3D-A749-7D7B8C342FA4}"/>
                </a:ext>
              </a:extLst>
            </p:cNvPr>
            <p:cNvCxnSpPr>
              <a:cxnSpLocks/>
              <a:stCxn id="49" idx="4"/>
              <a:endCxn id="49" idx="0"/>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F69C3310-F67E-416C-8EE9-CF7156EA7836}"/>
              </a:ext>
            </a:extLst>
          </p:cNvPr>
          <p:cNvGrpSpPr/>
          <p:nvPr/>
        </p:nvGrpSpPr>
        <p:grpSpPr>
          <a:xfrm>
            <a:off x="10667239" y="2816665"/>
            <a:ext cx="794893" cy="553903"/>
            <a:chOff x="10409238" y="2874918"/>
            <a:chExt cx="1017966" cy="709345"/>
          </a:xfrm>
        </p:grpSpPr>
        <p:grpSp>
          <p:nvGrpSpPr>
            <p:cNvPr id="11" name="Group 10">
              <a:extLst>
                <a:ext uri="{FF2B5EF4-FFF2-40B4-BE49-F238E27FC236}">
                  <a16:creationId xmlns:a16="http://schemas.microsoft.com/office/drawing/2014/main" id="{BF57CB9F-6183-4F64-A8D1-789EDEC6D6AE}"/>
                </a:ext>
              </a:extLst>
            </p:cNvPr>
            <p:cNvGrpSpPr/>
            <p:nvPr/>
          </p:nvGrpSpPr>
          <p:grpSpPr>
            <a:xfrm>
              <a:off x="10409238" y="3259560"/>
              <a:ext cx="457200" cy="324703"/>
              <a:chOff x="10409237" y="3259560"/>
              <a:chExt cx="730241" cy="518617"/>
            </a:xfrm>
          </p:grpSpPr>
          <p:grpSp>
            <p:nvGrpSpPr>
              <p:cNvPr id="58" name="Group 4">
                <a:extLst>
                  <a:ext uri="{FF2B5EF4-FFF2-40B4-BE49-F238E27FC236}">
                    <a16:creationId xmlns:a16="http://schemas.microsoft.com/office/drawing/2014/main" id="{0B610206-F306-465F-9BBC-CF3409FFF1D3}"/>
                  </a:ext>
                </a:extLst>
              </p:cNvPr>
              <p:cNvGrpSpPr>
                <a:grpSpLocks noChangeAspect="1"/>
              </p:cNvGrpSpPr>
              <p:nvPr/>
            </p:nvGrpSpPr>
            <p:grpSpPr bwMode="auto">
              <a:xfrm>
                <a:off x="10409237" y="3259560"/>
                <a:ext cx="730241" cy="518617"/>
                <a:chOff x="3794" y="2083"/>
                <a:chExt cx="245" cy="174"/>
              </a:xfrm>
            </p:grpSpPr>
            <p:sp>
              <p:nvSpPr>
                <p:cNvPr id="64" name="Rectangle 63">
                  <a:extLst>
                    <a:ext uri="{FF2B5EF4-FFF2-40B4-BE49-F238E27FC236}">
                      <a16:creationId xmlns:a16="http://schemas.microsoft.com/office/drawing/2014/main" id="{39F7ACA8-B7E1-4404-B608-16C24FAF1DBF}"/>
                    </a:ext>
                  </a:extLst>
                </p:cNvPr>
                <p:cNvSpPr>
                  <a:spLocks noChangeArrowheads="1"/>
                </p:cNvSpPr>
                <p:nvPr/>
              </p:nvSpPr>
              <p:spPr bwMode="auto">
                <a:xfrm>
                  <a:off x="3794" y="2083"/>
                  <a:ext cx="245" cy="138"/>
                </a:xfrm>
                <a:prstGeom prst="rect">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sp>
              <p:nvSpPr>
                <p:cNvPr id="65" name="Line 7">
                  <a:extLst>
                    <a:ext uri="{FF2B5EF4-FFF2-40B4-BE49-F238E27FC236}">
                      <a16:creationId xmlns:a16="http://schemas.microsoft.com/office/drawing/2014/main" id="{87E7DC04-0420-4104-ADC5-BC2C2E35B767}"/>
                    </a:ext>
                  </a:extLst>
                </p:cNvPr>
                <p:cNvSpPr>
                  <a:spLocks noChangeShapeType="1"/>
                </p:cNvSpPr>
                <p:nvPr/>
              </p:nvSpPr>
              <p:spPr bwMode="auto">
                <a:xfrm>
                  <a:off x="3916" y="2221"/>
                  <a:ext cx="0" cy="36"/>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sp>
              <p:nvSpPr>
                <p:cNvPr id="67" name="Line 8">
                  <a:extLst>
                    <a:ext uri="{FF2B5EF4-FFF2-40B4-BE49-F238E27FC236}">
                      <a16:creationId xmlns:a16="http://schemas.microsoft.com/office/drawing/2014/main" id="{7BCD7525-A296-416D-9BA4-A08DED92ED37}"/>
                    </a:ext>
                  </a:extLst>
                </p:cNvPr>
                <p:cNvSpPr>
                  <a:spLocks noChangeShapeType="1"/>
                </p:cNvSpPr>
                <p:nvPr/>
              </p:nvSpPr>
              <p:spPr bwMode="auto">
                <a:xfrm>
                  <a:off x="3874" y="2257"/>
                  <a:ext cx="86" cy="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grpSp>
          <p:grpSp>
            <p:nvGrpSpPr>
              <p:cNvPr id="68" name="Group 67">
                <a:extLst>
                  <a:ext uri="{FF2B5EF4-FFF2-40B4-BE49-F238E27FC236}">
                    <a16:creationId xmlns:a16="http://schemas.microsoft.com/office/drawing/2014/main" id="{56F19733-2BF8-40BA-A6E9-779A8269FAD9}"/>
                  </a:ext>
                </a:extLst>
              </p:cNvPr>
              <p:cNvGrpSpPr/>
              <p:nvPr/>
            </p:nvGrpSpPr>
            <p:grpSpPr>
              <a:xfrm>
                <a:off x="10640214" y="3312860"/>
                <a:ext cx="270933" cy="298071"/>
                <a:chOff x="6053699" y="2879832"/>
                <a:chExt cx="279256" cy="307228"/>
              </a:xfrm>
            </p:grpSpPr>
            <p:sp>
              <p:nvSpPr>
                <p:cNvPr id="69" name="Freeform: Shape 68">
                  <a:extLst>
                    <a:ext uri="{FF2B5EF4-FFF2-40B4-BE49-F238E27FC236}">
                      <a16:creationId xmlns:a16="http://schemas.microsoft.com/office/drawing/2014/main" id="{26CF51E5-F1CD-464D-B468-2A0508A1F3C3}"/>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cxnSp>
              <p:nvCxnSpPr>
                <p:cNvPr id="70" name="Straight Connector 69">
                  <a:extLst>
                    <a:ext uri="{FF2B5EF4-FFF2-40B4-BE49-F238E27FC236}">
                      <a16:creationId xmlns:a16="http://schemas.microsoft.com/office/drawing/2014/main" id="{B9FCE778-DFFC-4E0A-B536-9CD5A13F2AFC}"/>
                    </a:ext>
                  </a:extLst>
                </p:cNvPr>
                <p:cNvCxnSpPr>
                  <a:cxnSpLocks/>
                  <a:stCxn id="69" idx="5"/>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0DB9D67-7C94-42B3-80C8-2A7B7E6F9C1B}"/>
                    </a:ext>
                  </a:extLst>
                </p:cNvPr>
                <p:cNvCxnSpPr>
                  <a:cxnSpLocks/>
                  <a:endCxn id="69" idx="1"/>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D24BB24-A1F6-4184-A67D-3DE108967FFF}"/>
                    </a:ext>
                  </a:extLst>
                </p:cNvPr>
                <p:cNvCxnSpPr>
                  <a:cxnSpLocks/>
                  <a:stCxn id="69" idx="3"/>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3" name="Group 72">
              <a:extLst>
                <a:ext uri="{FF2B5EF4-FFF2-40B4-BE49-F238E27FC236}">
                  <a16:creationId xmlns:a16="http://schemas.microsoft.com/office/drawing/2014/main" id="{A817297E-9F4E-4F8C-B4F2-F38B90C39487}"/>
                </a:ext>
              </a:extLst>
            </p:cNvPr>
            <p:cNvGrpSpPr/>
            <p:nvPr/>
          </p:nvGrpSpPr>
          <p:grpSpPr>
            <a:xfrm>
              <a:off x="10970004" y="3259560"/>
              <a:ext cx="457200" cy="324703"/>
              <a:chOff x="10409237" y="3259560"/>
              <a:chExt cx="730241" cy="518617"/>
            </a:xfrm>
          </p:grpSpPr>
          <p:grpSp>
            <p:nvGrpSpPr>
              <p:cNvPr id="74" name="Group 4">
                <a:extLst>
                  <a:ext uri="{FF2B5EF4-FFF2-40B4-BE49-F238E27FC236}">
                    <a16:creationId xmlns:a16="http://schemas.microsoft.com/office/drawing/2014/main" id="{4E78205C-C8F5-4CE2-B916-CAE54D15C805}"/>
                  </a:ext>
                </a:extLst>
              </p:cNvPr>
              <p:cNvGrpSpPr>
                <a:grpSpLocks noChangeAspect="1"/>
              </p:cNvGrpSpPr>
              <p:nvPr/>
            </p:nvGrpSpPr>
            <p:grpSpPr bwMode="auto">
              <a:xfrm>
                <a:off x="10409237" y="3259560"/>
                <a:ext cx="730241" cy="518617"/>
                <a:chOff x="3794" y="2083"/>
                <a:chExt cx="245" cy="174"/>
              </a:xfrm>
            </p:grpSpPr>
            <p:sp>
              <p:nvSpPr>
                <p:cNvPr id="80" name="Rectangle 79">
                  <a:extLst>
                    <a:ext uri="{FF2B5EF4-FFF2-40B4-BE49-F238E27FC236}">
                      <a16:creationId xmlns:a16="http://schemas.microsoft.com/office/drawing/2014/main" id="{16F79D32-FFDE-4A8A-A84D-1F1131165176}"/>
                    </a:ext>
                  </a:extLst>
                </p:cNvPr>
                <p:cNvSpPr>
                  <a:spLocks noChangeArrowheads="1"/>
                </p:cNvSpPr>
                <p:nvPr/>
              </p:nvSpPr>
              <p:spPr bwMode="auto">
                <a:xfrm>
                  <a:off x="3794" y="2083"/>
                  <a:ext cx="245" cy="138"/>
                </a:xfrm>
                <a:prstGeom prst="rect">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sp>
              <p:nvSpPr>
                <p:cNvPr id="81" name="Line 7">
                  <a:extLst>
                    <a:ext uri="{FF2B5EF4-FFF2-40B4-BE49-F238E27FC236}">
                      <a16:creationId xmlns:a16="http://schemas.microsoft.com/office/drawing/2014/main" id="{B261C676-A8B1-4A36-B98F-9DF5D06FD2B8}"/>
                    </a:ext>
                  </a:extLst>
                </p:cNvPr>
                <p:cNvSpPr>
                  <a:spLocks noChangeShapeType="1"/>
                </p:cNvSpPr>
                <p:nvPr/>
              </p:nvSpPr>
              <p:spPr bwMode="auto">
                <a:xfrm>
                  <a:off x="3916" y="2221"/>
                  <a:ext cx="0" cy="36"/>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sp>
              <p:nvSpPr>
                <p:cNvPr id="82" name="Line 8">
                  <a:extLst>
                    <a:ext uri="{FF2B5EF4-FFF2-40B4-BE49-F238E27FC236}">
                      <a16:creationId xmlns:a16="http://schemas.microsoft.com/office/drawing/2014/main" id="{6A40C48B-B120-4137-89B0-7FE78B6588AF}"/>
                    </a:ext>
                  </a:extLst>
                </p:cNvPr>
                <p:cNvSpPr>
                  <a:spLocks noChangeShapeType="1"/>
                </p:cNvSpPr>
                <p:nvPr/>
              </p:nvSpPr>
              <p:spPr bwMode="auto">
                <a:xfrm>
                  <a:off x="3874" y="2257"/>
                  <a:ext cx="86" cy="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grpSp>
          <p:grpSp>
            <p:nvGrpSpPr>
              <p:cNvPr id="75" name="Group 74">
                <a:extLst>
                  <a:ext uri="{FF2B5EF4-FFF2-40B4-BE49-F238E27FC236}">
                    <a16:creationId xmlns:a16="http://schemas.microsoft.com/office/drawing/2014/main" id="{86CDC380-654D-4AD7-B16E-CC5ABFA59944}"/>
                  </a:ext>
                </a:extLst>
              </p:cNvPr>
              <p:cNvGrpSpPr/>
              <p:nvPr/>
            </p:nvGrpSpPr>
            <p:grpSpPr>
              <a:xfrm>
                <a:off x="10640214" y="3312860"/>
                <a:ext cx="270933" cy="298071"/>
                <a:chOff x="6053699" y="2879832"/>
                <a:chExt cx="279256" cy="307228"/>
              </a:xfrm>
            </p:grpSpPr>
            <p:sp>
              <p:nvSpPr>
                <p:cNvPr id="76" name="Freeform: Shape 75">
                  <a:extLst>
                    <a:ext uri="{FF2B5EF4-FFF2-40B4-BE49-F238E27FC236}">
                      <a16:creationId xmlns:a16="http://schemas.microsoft.com/office/drawing/2014/main" id="{425A7D97-412E-4BDC-9E7E-69606CF11529}"/>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cxnSp>
              <p:nvCxnSpPr>
                <p:cNvPr id="77" name="Straight Connector 76">
                  <a:extLst>
                    <a:ext uri="{FF2B5EF4-FFF2-40B4-BE49-F238E27FC236}">
                      <a16:creationId xmlns:a16="http://schemas.microsoft.com/office/drawing/2014/main" id="{89C34797-7E57-4070-9A28-717D6C220558}"/>
                    </a:ext>
                  </a:extLst>
                </p:cNvPr>
                <p:cNvCxnSpPr>
                  <a:cxnSpLocks/>
                  <a:stCxn id="76" idx="5"/>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F3ABCDA-E159-4AC3-A66E-913459809A7D}"/>
                    </a:ext>
                  </a:extLst>
                </p:cNvPr>
                <p:cNvCxnSpPr>
                  <a:cxnSpLocks/>
                  <a:endCxn id="76" idx="1"/>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F68D27D-A64D-4070-B4F6-F3FE69FED4ED}"/>
                    </a:ext>
                  </a:extLst>
                </p:cNvPr>
                <p:cNvCxnSpPr>
                  <a:cxnSpLocks/>
                  <a:stCxn id="76" idx="3"/>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3" name="Group 82">
              <a:extLst>
                <a:ext uri="{FF2B5EF4-FFF2-40B4-BE49-F238E27FC236}">
                  <a16:creationId xmlns:a16="http://schemas.microsoft.com/office/drawing/2014/main" id="{DA9648A4-6590-4E3C-BE1C-547BA1D0C13E}"/>
                </a:ext>
              </a:extLst>
            </p:cNvPr>
            <p:cNvGrpSpPr/>
            <p:nvPr/>
          </p:nvGrpSpPr>
          <p:grpSpPr>
            <a:xfrm>
              <a:off x="10689621" y="2874918"/>
              <a:ext cx="457200" cy="324703"/>
              <a:chOff x="10409237" y="3259560"/>
              <a:chExt cx="730241" cy="518617"/>
            </a:xfrm>
          </p:grpSpPr>
          <p:grpSp>
            <p:nvGrpSpPr>
              <p:cNvPr id="84" name="Group 4">
                <a:extLst>
                  <a:ext uri="{FF2B5EF4-FFF2-40B4-BE49-F238E27FC236}">
                    <a16:creationId xmlns:a16="http://schemas.microsoft.com/office/drawing/2014/main" id="{91506DEA-F9C3-4584-A466-A8537BB20439}"/>
                  </a:ext>
                </a:extLst>
              </p:cNvPr>
              <p:cNvGrpSpPr>
                <a:grpSpLocks noChangeAspect="1"/>
              </p:cNvGrpSpPr>
              <p:nvPr/>
            </p:nvGrpSpPr>
            <p:grpSpPr bwMode="auto">
              <a:xfrm>
                <a:off x="10409237" y="3259560"/>
                <a:ext cx="730241" cy="518617"/>
                <a:chOff x="3794" y="2083"/>
                <a:chExt cx="245" cy="174"/>
              </a:xfrm>
            </p:grpSpPr>
            <p:sp>
              <p:nvSpPr>
                <p:cNvPr id="90" name="Rectangle 89">
                  <a:extLst>
                    <a:ext uri="{FF2B5EF4-FFF2-40B4-BE49-F238E27FC236}">
                      <a16:creationId xmlns:a16="http://schemas.microsoft.com/office/drawing/2014/main" id="{E82506B5-D4DA-4095-8B9D-9B41E6878539}"/>
                    </a:ext>
                  </a:extLst>
                </p:cNvPr>
                <p:cNvSpPr>
                  <a:spLocks noChangeArrowheads="1"/>
                </p:cNvSpPr>
                <p:nvPr/>
              </p:nvSpPr>
              <p:spPr bwMode="auto">
                <a:xfrm>
                  <a:off x="3794" y="2083"/>
                  <a:ext cx="245" cy="138"/>
                </a:xfrm>
                <a:prstGeom prst="rect">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sp>
              <p:nvSpPr>
                <p:cNvPr id="91" name="Line 7">
                  <a:extLst>
                    <a:ext uri="{FF2B5EF4-FFF2-40B4-BE49-F238E27FC236}">
                      <a16:creationId xmlns:a16="http://schemas.microsoft.com/office/drawing/2014/main" id="{7A2F08CB-77DC-4F8B-9448-69EAA5A06B6E}"/>
                    </a:ext>
                  </a:extLst>
                </p:cNvPr>
                <p:cNvSpPr>
                  <a:spLocks noChangeShapeType="1"/>
                </p:cNvSpPr>
                <p:nvPr/>
              </p:nvSpPr>
              <p:spPr bwMode="auto">
                <a:xfrm>
                  <a:off x="3916" y="2221"/>
                  <a:ext cx="0" cy="36"/>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sp>
              <p:nvSpPr>
                <p:cNvPr id="92" name="Line 8">
                  <a:extLst>
                    <a:ext uri="{FF2B5EF4-FFF2-40B4-BE49-F238E27FC236}">
                      <a16:creationId xmlns:a16="http://schemas.microsoft.com/office/drawing/2014/main" id="{58F24B82-A12E-4320-8D00-EA7D42EF8E00}"/>
                    </a:ext>
                  </a:extLst>
                </p:cNvPr>
                <p:cNvSpPr>
                  <a:spLocks noChangeShapeType="1"/>
                </p:cNvSpPr>
                <p:nvPr/>
              </p:nvSpPr>
              <p:spPr bwMode="auto">
                <a:xfrm>
                  <a:off x="3874" y="2257"/>
                  <a:ext cx="86" cy="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grpSp>
          <p:grpSp>
            <p:nvGrpSpPr>
              <p:cNvPr id="85" name="Group 84">
                <a:extLst>
                  <a:ext uri="{FF2B5EF4-FFF2-40B4-BE49-F238E27FC236}">
                    <a16:creationId xmlns:a16="http://schemas.microsoft.com/office/drawing/2014/main" id="{9B8BC672-716E-410F-9819-C5A73F08AC57}"/>
                  </a:ext>
                </a:extLst>
              </p:cNvPr>
              <p:cNvGrpSpPr/>
              <p:nvPr/>
            </p:nvGrpSpPr>
            <p:grpSpPr>
              <a:xfrm>
                <a:off x="10640214" y="3312860"/>
                <a:ext cx="270933" cy="298071"/>
                <a:chOff x="6053699" y="2879832"/>
                <a:chExt cx="279256" cy="307228"/>
              </a:xfrm>
            </p:grpSpPr>
            <p:sp>
              <p:nvSpPr>
                <p:cNvPr id="86" name="Freeform: Shape 85">
                  <a:extLst>
                    <a:ext uri="{FF2B5EF4-FFF2-40B4-BE49-F238E27FC236}">
                      <a16:creationId xmlns:a16="http://schemas.microsoft.com/office/drawing/2014/main" id="{AC509ED9-FB4E-490B-9553-65A39B83DC18}"/>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cxnSp>
              <p:nvCxnSpPr>
                <p:cNvPr id="87" name="Straight Connector 86">
                  <a:extLst>
                    <a:ext uri="{FF2B5EF4-FFF2-40B4-BE49-F238E27FC236}">
                      <a16:creationId xmlns:a16="http://schemas.microsoft.com/office/drawing/2014/main" id="{BEC6699A-F495-4A42-B996-E1869ACDB053}"/>
                    </a:ext>
                  </a:extLst>
                </p:cNvPr>
                <p:cNvCxnSpPr>
                  <a:cxnSpLocks/>
                  <a:stCxn id="86" idx="5"/>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B3DE0C4-1DEA-4FF7-A1B0-99DCC61A0D08}"/>
                    </a:ext>
                  </a:extLst>
                </p:cNvPr>
                <p:cNvCxnSpPr>
                  <a:cxnSpLocks/>
                  <a:endCxn id="86" idx="1"/>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3929A3A-9AAE-45AA-94D6-02BDE9E368E2}"/>
                    </a:ext>
                  </a:extLst>
                </p:cNvPr>
                <p:cNvCxnSpPr>
                  <a:cxnSpLocks/>
                  <a:stCxn id="86" idx="3"/>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93" name="Group 92">
            <a:extLst>
              <a:ext uri="{FF2B5EF4-FFF2-40B4-BE49-F238E27FC236}">
                <a16:creationId xmlns:a16="http://schemas.microsoft.com/office/drawing/2014/main" id="{2AF9FA88-C563-4256-9913-A81DA83F9023}"/>
              </a:ext>
            </a:extLst>
          </p:cNvPr>
          <p:cNvGrpSpPr/>
          <p:nvPr/>
        </p:nvGrpSpPr>
        <p:grpSpPr>
          <a:xfrm>
            <a:off x="8835293" y="2811763"/>
            <a:ext cx="687808" cy="586253"/>
            <a:chOff x="6507237" y="1286582"/>
            <a:chExt cx="2149159" cy="1831837"/>
          </a:xfrm>
        </p:grpSpPr>
        <p:grpSp>
          <p:nvGrpSpPr>
            <p:cNvPr id="94" name="Group 93">
              <a:extLst>
                <a:ext uri="{FF2B5EF4-FFF2-40B4-BE49-F238E27FC236}">
                  <a16:creationId xmlns:a16="http://schemas.microsoft.com/office/drawing/2014/main" id="{FF60E34C-696A-4598-9262-03C7C330C731}"/>
                </a:ext>
              </a:extLst>
            </p:cNvPr>
            <p:cNvGrpSpPr/>
            <p:nvPr/>
          </p:nvGrpSpPr>
          <p:grpSpPr>
            <a:xfrm>
              <a:off x="7277019" y="1898340"/>
              <a:ext cx="609597" cy="611757"/>
              <a:chOff x="8673258" y="2512935"/>
              <a:chExt cx="609597" cy="611757"/>
            </a:xfrm>
          </p:grpSpPr>
          <p:sp>
            <p:nvSpPr>
              <p:cNvPr id="137" name="Trapezoid 136">
                <a:extLst>
                  <a:ext uri="{FF2B5EF4-FFF2-40B4-BE49-F238E27FC236}">
                    <a16:creationId xmlns:a16="http://schemas.microsoft.com/office/drawing/2014/main" id="{93C3B9FA-3B94-4E9B-BF87-FA338BF3F7D0}"/>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sp>
            <p:nvSpPr>
              <p:cNvPr id="138" name="Trapezoid 137">
                <a:extLst>
                  <a:ext uri="{FF2B5EF4-FFF2-40B4-BE49-F238E27FC236}">
                    <a16:creationId xmlns:a16="http://schemas.microsoft.com/office/drawing/2014/main" id="{6F87A2EA-E238-4FFD-888E-B3478D29BE43}"/>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grpSp>
            <p:nvGrpSpPr>
              <p:cNvPr id="139" name="Group 138">
                <a:extLst>
                  <a:ext uri="{FF2B5EF4-FFF2-40B4-BE49-F238E27FC236}">
                    <a16:creationId xmlns:a16="http://schemas.microsoft.com/office/drawing/2014/main" id="{58561A78-2357-4A1E-9499-F54828F98ED3}"/>
                  </a:ext>
                </a:extLst>
              </p:cNvPr>
              <p:cNvGrpSpPr/>
              <p:nvPr/>
            </p:nvGrpSpPr>
            <p:grpSpPr>
              <a:xfrm>
                <a:off x="8726120" y="2633701"/>
                <a:ext cx="176212" cy="370224"/>
                <a:chOff x="4237037" y="1897062"/>
                <a:chExt cx="762000" cy="1981200"/>
              </a:xfrm>
              <a:noFill/>
            </p:grpSpPr>
            <p:cxnSp>
              <p:nvCxnSpPr>
                <p:cNvPr id="140" name="Straight Connector 139">
                  <a:extLst>
                    <a:ext uri="{FF2B5EF4-FFF2-40B4-BE49-F238E27FC236}">
                      <a16:creationId xmlns:a16="http://schemas.microsoft.com/office/drawing/2014/main" id="{3BF242C3-3356-4793-9A5A-4F65D4293866}"/>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81AA3E6-3CDC-4882-9B35-91A9450A4FDE}"/>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E95E2F1-B022-40FD-A213-7BA883995674}"/>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BE65744F-81E8-4996-B4A2-12991B95E833}"/>
                </a:ext>
              </a:extLst>
            </p:cNvPr>
            <p:cNvGrpSpPr/>
            <p:nvPr/>
          </p:nvGrpSpPr>
          <p:grpSpPr>
            <a:xfrm>
              <a:off x="6892128" y="2506662"/>
              <a:ext cx="609597" cy="611757"/>
              <a:chOff x="8673258" y="2512935"/>
              <a:chExt cx="609597" cy="611757"/>
            </a:xfrm>
          </p:grpSpPr>
          <p:sp>
            <p:nvSpPr>
              <p:cNvPr id="131" name="Trapezoid 130">
                <a:extLst>
                  <a:ext uri="{FF2B5EF4-FFF2-40B4-BE49-F238E27FC236}">
                    <a16:creationId xmlns:a16="http://schemas.microsoft.com/office/drawing/2014/main" id="{56E18F48-0DDC-4720-A6B8-7723E5B5775E}"/>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sp>
            <p:nvSpPr>
              <p:cNvPr id="132" name="Trapezoid 131">
                <a:extLst>
                  <a:ext uri="{FF2B5EF4-FFF2-40B4-BE49-F238E27FC236}">
                    <a16:creationId xmlns:a16="http://schemas.microsoft.com/office/drawing/2014/main" id="{A1A7C297-A5B8-4359-8F9D-424245C7EB2C}"/>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grpSp>
            <p:nvGrpSpPr>
              <p:cNvPr id="133" name="Group 132">
                <a:extLst>
                  <a:ext uri="{FF2B5EF4-FFF2-40B4-BE49-F238E27FC236}">
                    <a16:creationId xmlns:a16="http://schemas.microsoft.com/office/drawing/2014/main" id="{1156CF33-6D16-4D01-91DC-CCB537B82D22}"/>
                  </a:ext>
                </a:extLst>
              </p:cNvPr>
              <p:cNvGrpSpPr/>
              <p:nvPr/>
            </p:nvGrpSpPr>
            <p:grpSpPr>
              <a:xfrm>
                <a:off x="8726120" y="2633701"/>
                <a:ext cx="176212" cy="370224"/>
                <a:chOff x="4237037" y="1897062"/>
                <a:chExt cx="762000" cy="1981200"/>
              </a:xfrm>
              <a:noFill/>
            </p:grpSpPr>
            <p:cxnSp>
              <p:nvCxnSpPr>
                <p:cNvPr id="134" name="Straight Connector 133">
                  <a:extLst>
                    <a:ext uri="{FF2B5EF4-FFF2-40B4-BE49-F238E27FC236}">
                      <a16:creationId xmlns:a16="http://schemas.microsoft.com/office/drawing/2014/main" id="{FC3C8DE5-FDEF-441E-BB35-1E9A5451A317}"/>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885FC1-9C1C-4A2E-A008-3F6244D202AB}"/>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F734F7D-E2AF-452B-8819-E7E2A48D3FC8}"/>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6" name="Group 95">
              <a:extLst>
                <a:ext uri="{FF2B5EF4-FFF2-40B4-BE49-F238E27FC236}">
                  <a16:creationId xmlns:a16="http://schemas.microsoft.com/office/drawing/2014/main" id="{86C56CC5-FD2F-4E09-A2A6-C7392393ECFA}"/>
                </a:ext>
              </a:extLst>
            </p:cNvPr>
            <p:cNvGrpSpPr/>
            <p:nvPr/>
          </p:nvGrpSpPr>
          <p:grpSpPr>
            <a:xfrm>
              <a:off x="7661909" y="2506662"/>
              <a:ext cx="609597" cy="611757"/>
              <a:chOff x="8673258" y="2512935"/>
              <a:chExt cx="609597" cy="611757"/>
            </a:xfrm>
          </p:grpSpPr>
          <p:sp>
            <p:nvSpPr>
              <p:cNvPr id="125" name="Trapezoid 124">
                <a:extLst>
                  <a:ext uri="{FF2B5EF4-FFF2-40B4-BE49-F238E27FC236}">
                    <a16:creationId xmlns:a16="http://schemas.microsoft.com/office/drawing/2014/main" id="{2D2301E4-096E-4F24-8E3A-1F52F5976366}"/>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sp>
            <p:nvSpPr>
              <p:cNvPr id="126" name="Trapezoid 125">
                <a:extLst>
                  <a:ext uri="{FF2B5EF4-FFF2-40B4-BE49-F238E27FC236}">
                    <a16:creationId xmlns:a16="http://schemas.microsoft.com/office/drawing/2014/main" id="{3E04379E-43FD-45BE-BD52-D9D40203F662}"/>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grpSp>
            <p:nvGrpSpPr>
              <p:cNvPr id="127" name="Group 126">
                <a:extLst>
                  <a:ext uri="{FF2B5EF4-FFF2-40B4-BE49-F238E27FC236}">
                    <a16:creationId xmlns:a16="http://schemas.microsoft.com/office/drawing/2014/main" id="{F3CBCA41-A855-4C6F-962A-1244EE2FE3BD}"/>
                  </a:ext>
                </a:extLst>
              </p:cNvPr>
              <p:cNvGrpSpPr/>
              <p:nvPr/>
            </p:nvGrpSpPr>
            <p:grpSpPr>
              <a:xfrm>
                <a:off x="8726120" y="2633701"/>
                <a:ext cx="176212" cy="370224"/>
                <a:chOff x="4237037" y="1897062"/>
                <a:chExt cx="762000" cy="1981200"/>
              </a:xfrm>
              <a:noFill/>
            </p:grpSpPr>
            <p:cxnSp>
              <p:nvCxnSpPr>
                <p:cNvPr id="128" name="Straight Connector 127">
                  <a:extLst>
                    <a:ext uri="{FF2B5EF4-FFF2-40B4-BE49-F238E27FC236}">
                      <a16:creationId xmlns:a16="http://schemas.microsoft.com/office/drawing/2014/main" id="{CE224C0A-124B-4F2B-A2E3-699506F3ECEC}"/>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455F8EF-6973-4A3B-828F-504629C4C928}"/>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A80EA12-9F9A-43EE-AFA4-A8937FCF8B49}"/>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7" name="Group 96">
              <a:extLst>
                <a:ext uri="{FF2B5EF4-FFF2-40B4-BE49-F238E27FC236}">
                  <a16:creationId xmlns:a16="http://schemas.microsoft.com/office/drawing/2014/main" id="{2434B500-A636-4EA4-A988-AF7DC8934DCA}"/>
                </a:ext>
              </a:extLst>
            </p:cNvPr>
            <p:cNvGrpSpPr/>
            <p:nvPr/>
          </p:nvGrpSpPr>
          <p:grpSpPr>
            <a:xfrm>
              <a:off x="6507237" y="1903848"/>
              <a:ext cx="609597" cy="611757"/>
              <a:chOff x="8673258" y="2512935"/>
              <a:chExt cx="609597" cy="611757"/>
            </a:xfrm>
          </p:grpSpPr>
          <p:sp>
            <p:nvSpPr>
              <p:cNvPr id="119" name="Trapezoid 118">
                <a:extLst>
                  <a:ext uri="{FF2B5EF4-FFF2-40B4-BE49-F238E27FC236}">
                    <a16:creationId xmlns:a16="http://schemas.microsoft.com/office/drawing/2014/main" id="{71563F87-6406-48BB-96E1-C5C0FF746314}"/>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sp>
            <p:nvSpPr>
              <p:cNvPr id="120" name="Trapezoid 119">
                <a:extLst>
                  <a:ext uri="{FF2B5EF4-FFF2-40B4-BE49-F238E27FC236}">
                    <a16:creationId xmlns:a16="http://schemas.microsoft.com/office/drawing/2014/main" id="{7904FEFF-70F4-4C89-92B0-09681B5D48C1}"/>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grpSp>
            <p:nvGrpSpPr>
              <p:cNvPr id="121" name="Group 120">
                <a:extLst>
                  <a:ext uri="{FF2B5EF4-FFF2-40B4-BE49-F238E27FC236}">
                    <a16:creationId xmlns:a16="http://schemas.microsoft.com/office/drawing/2014/main" id="{83EABF0D-18A2-47DF-A10F-9E707EC384FE}"/>
                  </a:ext>
                </a:extLst>
              </p:cNvPr>
              <p:cNvGrpSpPr/>
              <p:nvPr/>
            </p:nvGrpSpPr>
            <p:grpSpPr>
              <a:xfrm>
                <a:off x="8726120" y="2633701"/>
                <a:ext cx="176212" cy="370224"/>
                <a:chOff x="4237037" y="1897062"/>
                <a:chExt cx="762000" cy="1981200"/>
              </a:xfrm>
              <a:noFill/>
            </p:grpSpPr>
            <p:cxnSp>
              <p:nvCxnSpPr>
                <p:cNvPr id="122" name="Straight Connector 121">
                  <a:extLst>
                    <a:ext uri="{FF2B5EF4-FFF2-40B4-BE49-F238E27FC236}">
                      <a16:creationId xmlns:a16="http://schemas.microsoft.com/office/drawing/2014/main" id="{C063FDAC-AC60-4914-9EA0-5826821AFADC}"/>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5872B8A-B996-4105-848B-F4F79E48F9C2}"/>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E3412E0-F993-457B-A7B4-4BAC7887B543}"/>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8" name="Group 97">
              <a:extLst>
                <a:ext uri="{FF2B5EF4-FFF2-40B4-BE49-F238E27FC236}">
                  <a16:creationId xmlns:a16="http://schemas.microsoft.com/office/drawing/2014/main" id="{4DB91696-ECAD-416D-9DF1-74DA2AE1CC05}"/>
                </a:ext>
              </a:extLst>
            </p:cNvPr>
            <p:cNvGrpSpPr/>
            <p:nvPr/>
          </p:nvGrpSpPr>
          <p:grpSpPr>
            <a:xfrm>
              <a:off x="8046799" y="1903848"/>
              <a:ext cx="609597" cy="611757"/>
              <a:chOff x="8673258" y="2512935"/>
              <a:chExt cx="609597" cy="611757"/>
            </a:xfrm>
          </p:grpSpPr>
          <p:sp>
            <p:nvSpPr>
              <p:cNvPr id="113" name="Trapezoid 112">
                <a:extLst>
                  <a:ext uri="{FF2B5EF4-FFF2-40B4-BE49-F238E27FC236}">
                    <a16:creationId xmlns:a16="http://schemas.microsoft.com/office/drawing/2014/main" id="{25ADC9D7-48E3-4AEF-9343-88F995F32201}"/>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sp>
            <p:nvSpPr>
              <p:cNvPr id="114" name="Trapezoid 113">
                <a:extLst>
                  <a:ext uri="{FF2B5EF4-FFF2-40B4-BE49-F238E27FC236}">
                    <a16:creationId xmlns:a16="http://schemas.microsoft.com/office/drawing/2014/main" id="{7EF408BA-328D-49D4-B951-2B89259EFFE0}"/>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grpSp>
            <p:nvGrpSpPr>
              <p:cNvPr id="115" name="Group 114">
                <a:extLst>
                  <a:ext uri="{FF2B5EF4-FFF2-40B4-BE49-F238E27FC236}">
                    <a16:creationId xmlns:a16="http://schemas.microsoft.com/office/drawing/2014/main" id="{49C5D3B8-BAB5-4755-BC87-2C02FA24B26F}"/>
                  </a:ext>
                </a:extLst>
              </p:cNvPr>
              <p:cNvGrpSpPr/>
              <p:nvPr/>
            </p:nvGrpSpPr>
            <p:grpSpPr>
              <a:xfrm>
                <a:off x="8726120" y="2633701"/>
                <a:ext cx="176212" cy="370224"/>
                <a:chOff x="4237037" y="1897062"/>
                <a:chExt cx="762000" cy="1981200"/>
              </a:xfrm>
              <a:noFill/>
            </p:grpSpPr>
            <p:cxnSp>
              <p:nvCxnSpPr>
                <p:cNvPr id="116" name="Straight Connector 115">
                  <a:extLst>
                    <a:ext uri="{FF2B5EF4-FFF2-40B4-BE49-F238E27FC236}">
                      <a16:creationId xmlns:a16="http://schemas.microsoft.com/office/drawing/2014/main" id="{F69F913F-8D65-4D0F-BFB1-B215B632A0DE}"/>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8B24379-19BE-464D-A64E-D5DC05A5BC3A}"/>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DE04004-C1CA-4D1F-947E-1FE908174989}"/>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9" name="Group 98">
              <a:extLst>
                <a:ext uri="{FF2B5EF4-FFF2-40B4-BE49-F238E27FC236}">
                  <a16:creationId xmlns:a16="http://schemas.microsoft.com/office/drawing/2014/main" id="{BABC7963-D18E-403E-B97E-62529889BB42}"/>
                </a:ext>
              </a:extLst>
            </p:cNvPr>
            <p:cNvGrpSpPr/>
            <p:nvPr/>
          </p:nvGrpSpPr>
          <p:grpSpPr>
            <a:xfrm>
              <a:off x="6892128" y="1286582"/>
              <a:ext cx="609597" cy="611757"/>
              <a:chOff x="8673258" y="2512935"/>
              <a:chExt cx="609597" cy="611757"/>
            </a:xfrm>
          </p:grpSpPr>
          <p:sp>
            <p:nvSpPr>
              <p:cNvPr id="107" name="Trapezoid 106">
                <a:extLst>
                  <a:ext uri="{FF2B5EF4-FFF2-40B4-BE49-F238E27FC236}">
                    <a16:creationId xmlns:a16="http://schemas.microsoft.com/office/drawing/2014/main" id="{C5C268C5-9670-4CE6-9ED6-E0804351CADC}"/>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sp>
            <p:nvSpPr>
              <p:cNvPr id="108" name="Trapezoid 107">
                <a:extLst>
                  <a:ext uri="{FF2B5EF4-FFF2-40B4-BE49-F238E27FC236}">
                    <a16:creationId xmlns:a16="http://schemas.microsoft.com/office/drawing/2014/main" id="{E2409490-A260-41A6-AE32-005D4DB0A836}"/>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grpSp>
            <p:nvGrpSpPr>
              <p:cNvPr id="109" name="Group 108">
                <a:extLst>
                  <a:ext uri="{FF2B5EF4-FFF2-40B4-BE49-F238E27FC236}">
                    <a16:creationId xmlns:a16="http://schemas.microsoft.com/office/drawing/2014/main" id="{B218F2F9-FFED-43DD-BB96-65892E74133C}"/>
                  </a:ext>
                </a:extLst>
              </p:cNvPr>
              <p:cNvGrpSpPr/>
              <p:nvPr/>
            </p:nvGrpSpPr>
            <p:grpSpPr>
              <a:xfrm>
                <a:off x="8726120" y="2633701"/>
                <a:ext cx="176212" cy="370224"/>
                <a:chOff x="4237037" y="1897062"/>
                <a:chExt cx="762000" cy="1981200"/>
              </a:xfrm>
              <a:noFill/>
            </p:grpSpPr>
            <p:cxnSp>
              <p:nvCxnSpPr>
                <p:cNvPr id="110" name="Straight Connector 109">
                  <a:extLst>
                    <a:ext uri="{FF2B5EF4-FFF2-40B4-BE49-F238E27FC236}">
                      <a16:creationId xmlns:a16="http://schemas.microsoft.com/office/drawing/2014/main" id="{191F680A-8AA3-45B9-B6D0-5418ABCF3CCD}"/>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5CD953-006E-4D89-BD7E-1DC04BA3C1A3}"/>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337EAB9-EBC4-437E-912B-BAAF1578852B}"/>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0" name="Group 99">
              <a:extLst>
                <a:ext uri="{FF2B5EF4-FFF2-40B4-BE49-F238E27FC236}">
                  <a16:creationId xmlns:a16="http://schemas.microsoft.com/office/drawing/2014/main" id="{396BD973-2692-46D1-99E7-2CBEF794B926}"/>
                </a:ext>
              </a:extLst>
            </p:cNvPr>
            <p:cNvGrpSpPr/>
            <p:nvPr/>
          </p:nvGrpSpPr>
          <p:grpSpPr>
            <a:xfrm>
              <a:off x="7661909" y="1286582"/>
              <a:ext cx="609597" cy="611757"/>
              <a:chOff x="8673258" y="2512935"/>
              <a:chExt cx="609597" cy="611757"/>
            </a:xfrm>
          </p:grpSpPr>
          <p:sp>
            <p:nvSpPr>
              <p:cNvPr id="101" name="Trapezoid 100">
                <a:extLst>
                  <a:ext uri="{FF2B5EF4-FFF2-40B4-BE49-F238E27FC236}">
                    <a16:creationId xmlns:a16="http://schemas.microsoft.com/office/drawing/2014/main" id="{32BD7886-7429-4E3F-A528-BD6FBFE62054}"/>
                  </a:ext>
                </a:extLst>
              </p:cNvPr>
              <p:cNvSpPr/>
              <p:nvPr/>
            </p:nvSpPr>
            <p:spPr bwMode="auto">
              <a:xfrm rot="5400000">
                <a:off x="8830769" y="2672606"/>
                <a:ext cx="611755" cy="292417"/>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sp>
            <p:nvSpPr>
              <p:cNvPr id="102" name="Trapezoid 101">
                <a:extLst>
                  <a:ext uri="{FF2B5EF4-FFF2-40B4-BE49-F238E27FC236}">
                    <a16:creationId xmlns:a16="http://schemas.microsoft.com/office/drawing/2014/main" id="{BE2854F5-0E35-4F12-BCAE-08FB5B1EEF8E}"/>
                  </a:ext>
                </a:extLst>
              </p:cNvPr>
              <p:cNvSpPr/>
              <p:nvPr/>
            </p:nvSpPr>
            <p:spPr bwMode="auto">
              <a:xfrm rot="5400000" flipV="1">
                <a:off x="8525971" y="2660222"/>
                <a:ext cx="611755" cy="317182"/>
              </a:xfrm>
              <a:prstGeom prst="trapezoid">
                <a:avLst>
                  <a:gd name="adj" fmla="val 37302"/>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grpSp>
            <p:nvGrpSpPr>
              <p:cNvPr id="103" name="Group 102">
                <a:extLst>
                  <a:ext uri="{FF2B5EF4-FFF2-40B4-BE49-F238E27FC236}">
                    <a16:creationId xmlns:a16="http://schemas.microsoft.com/office/drawing/2014/main" id="{ED794D4B-E4A5-4CB6-A912-EB7FD273FD5F}"/>
                  </a:ext>
                </a:extLst>
              </p:cNvPr>
              <p:cNvGrpSpPr/>
              <p:nvPr/>
            </p:nvGrpSpPr>
            <p:grpSpPr>
              <a:xfrm>
                <a:off x="8726120" y="2633701"/>
                <a:ext cx="176212" cy="370224"/>
                <a:chOff x="4237037" y="1897062"/>
                <a:chExt cx="762000" cy="1981200"/>
              </a:xfrm>
              <a:noFill/>
            </p:grpSpPr>
            <p:cxnSp>
              <p:nvCxnSpPr>
                <p:cNvPr id="104" name="Straight Connector 103">
                  <a:extLst>
                    <a:ext uri="{FF2B5EF4-FFF2-40B4-BE49-F238E27FC236}">
                      <a16:creationId xmlns:a16="http://schemas.microsoft.com/office/drawing/2014/main" id="{ADC4AC0E-1693-450D-AB77-C466ABC14170}"/>
                    </a:ext>
                  </a:extLst>
                </p:cNvPr>
                <p:cNvCxnSpPr/>
                <p:nvPr/>
              </p:nvCxnSpPr>
              <p:spPr>
                <a:xfrm>
                  <a:off x="4999037" y="1897062"/>
                  <a:ext cx="0" cy="1981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1924F92-3479-48EE-A456-39E4C7DE9205}"/>
                    </a:ext>
                  </a:extLst>
                </p:cNvPr>
                <p:cNvCxnSpPr>
                  <a:cxnSpLocks/>
                </p:cNvCxnSpPr>
                <p:nvPr/>
              </p:nvCxnSpPr>
              <p:spPr>
                <a:xfrm>
                  <a:off x="4618037" y="1973262"/>
                  <a:ext cx="0" cy="18288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74780E4-2A36-4C3F-A385-755DDC9DC806}"/>
                    </a:ext>
                  </a:extLst>
                </p:cNvPr>
                <p:cNvCxnSpPr>
                  <a:cxnSpLocks/>
                </p:cNvCxnSpPr>
                <p:nvPr/>
              </p:nvCxnSpPr>
              <p:spPr>
                <a:xfrm>
                  <a:off x="4237037" y="2087562"/>
                  <a:ext cx="0" cy="1600200"/>
                </a:xfrm>
                <a:prstGeom prst="line">
                  <a:avLst/>
                </a:prstGeom>
                <a:grpFill/>
                <a:ln w="12700">
                  <a:solidFill>
                    <a:schemeClr val="tx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44" name="Group 143">
            <a:extLst>
              <a:ext uri="{FF2B5EF4-FFF2-40B4-BE49-F238E27FC236}">
                <a16:creationId xmlns:a16="http://schemas.microsoft.com/office/drawing/2014/main" id="{B4F9720F-5184-421F-8D25-68DF4690DDB1}"/>
              </a:ext>
            </a:extLst>
          </p:cNvPr>
          <p:cNvGrpSpPr/>
          <p:nvPr/>
        </p:nvGrpSpPr>
        <p:grpSpPr>
          <a:xfrm>
            <a:off x="2597424" y="2080873"/>
            <a:ext cx="526885" cy="374195"/>
            <a:chOff x="10409237" y="3259560"/>
            <a:chExt cx="730241" cy="518617"/>
          </a:xfrm>
        </p:grpSpPr>
        <p:grpSp>
          <p:nvGrpSpPr>
            <p:cNvPr id="165" name="Group 4">
              <a:extLst>
                <a:ext uri="{FF2B5EF4-FFF2-40B4-BE49-F238E27FC236}">
                  <a16:creationId xmlns:a16="http://schemas.microsoft.com/office/drawing/2014/main" id="{C6E7B51A-401B-4A81-9AEA-9E98B882BAA3}"/>
                </a:ext>
              </a:extLst>
            </p:cNvPr>
            <p:cNvGrpSpPr>
              <a:grpSpLocks noChangeAspect="1"/>
            </p:cNvGrpSpPr>
            <p:nvPr/>
          </p:nvGrpSpPr>
          <p:grpSpPr bwMode="auto">
            <a:xfrm>
              <a:off x="10409237" y="3259560"/>
              <a:ext cx="730241" cy="518617"/>
              <a:chOff x="3794" y="2083"/>
              <a:chExt cx="245" cy="174"/>
            </a:xfrm>
          </p:grpSpPr>
          <p:sp>
            <p:nvSpPr>
              <p:cNvPr id="171" name="Rectangle 170">
                <a:extLst>
                  <a:ext uri="{FF2B5EF4-FFF2-40B4-BE49-F238E27FC236}">
                    <a16:creationId xmlns:a16="http://schemas.microsoft.com/office/drawing/2014/main" id="{6C3E1DCF-B10F-4C16-B348-D08FEDF979CB}"/>
                  </a:ext>
                </a:extLst>
              </p:cNvPr>
              <p:cNvSpPr>
                <a:spLocks noChangeArrowheads="1"/>
              </p:cNvSpPr>
              <p:nvPr/>
            </p:nvSpPr>
            <p:spPr bwMode="auto">
              <a:xfrm>
                <a:off x="3794" y="2083"/>
                <a:ext cx="245" cy="138"/>
              </a:xfrm>
              <a:prstGeom prst="rect">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sp>
            <p:nvSpPr>
              <p:cNvPr id="172" name="Line 7">
                <a:extLst>
                  <a:ext uri="{FF2B5EF4-FFF2-40B4-BE49-F238E27FC236}">
                    <a16:creationId xmlns:a16="http://schemas.microsoft.com/office/drawing/2014/main" id="{E1E655FD-A713-4F26-A06E-DBFC95C55E8F}"/>
                  </a:ext>
                </a:extLst>
              </p:cNvPr>
              <p:cNvSpPr>
                <a:spLocks noChangeShapeType="1"/>
              </p:cNvSpPr>
              <p:nvPr/>
            </p:nvSpPr>
            <p:spPr bwMode="auto">
              <a:xfrm>
                <a:off x="3916" y="2221"/>
                <a:ext cx="0" cy="36"/>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sp>
            <p:nvSpPr>
              <p:cNvPr id="173" name="Line 8">
                <a:extLst>
                  <a:ext uri="{FF2B5EF4-FFF2-40B4-BE49-F238E27FC236}">
                    <a16:creationId xmlns:a16="http://schemas.microsoft.com/office/drawing/2014/main" id="{1AC65DFE-9B19-4EE0-AA7F-7BD9EE57C6D9}"/>
                  </a:ext>
                </a:extLst>
              </p:cNvPr>
              <p:cNvSpPr>
                <a:spLocks noChangeShapeType="1"/>
              </p:cNvSpPr>
              <p:nvPr/>
            </p:nvSpPr>
            <p:spPr bwMode="auto">
              <a:xfrm>
                <a:off x="3874" y="2257"/>
                <a:ext cx="86" cy="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noAutofit/>
              </a:bodyPr>
              <a:lstStyle/>
              <a:p>
                <a:pPr defTabSz="914367">
                  <a:defRPr/>
                </a:pPr>
                <a:endParaRPr kumimoji="0" lang="ja-JP" altLang="en-US" sz="1568" dirty="0">
                  <a:solidFill>
                    <a:srgbClr val="505050"/>
                  </a:solidFill>
                  <a:latin typeface="+mn-ea"/>
                </a:endParaRPr>
              </a:p>
            </p:txBody>
          </p:sp>
        </p:grpSp>
        <p:grpSp>
          <p:nvGrpSpPr>
            <p:cNvPr id="166" name="Group 165">
              <a:extLst>
                <a:ext uri="{FF2B5EF4-FFF2-40B4-BE49-F238E27FC236}">
                  <a16:creationId xmlns:a16="http://schemas.microsoft.com/office/drawing/2014/main" id="{F27671C3-E47F-4CCF-93B4-1BE0354C38BC}"/>
                </a:ext>
              </a:extLst>
            </p:cNvPr>
            <p:cNvGrpSpPr/>
            <p:nvPr/>
          </p:nvGrpSpPr>
          <p:grpSpPr>
            <a:xfrm>
              <a:off x="10640214" y="3312860"/>
              <a:ext cx="270933" cy="298071"/>
              <a:chOff x="6053699" y="2879832"/>
              <a:chExt cx="279256" cy="307228"/>
            </a:xfrm>
          </p:grpSpPr>
          <p:sp>
            <p:nvSpPr>
              <p:cNvPr id="167" name="Freeform: Shape 166">
                <a:extLst>
                  <a:ext uri="{FF2B5EF4-FFF2-40B4-BE49-F238E27FC236}">
                    <a16:creationId xmlns:a16="http://schemas.microsoft.com/office/drawing/2014/main" id="{040C16A9-61F8-4CCF-8ABF-074FA59BF9A1}"/>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ja-JP" altLang="en-US" sz="1961" dirty="0">
                  <a:gradFill>
                    <a:gsLst>
                      <a:gs pos="0">
                        <a:srgbClr val="FFFFFF"/>
                      </a:gs>
                      <a:gs pos="100000">
                        <a:srgbClr val="FFFFFF"/>
                      </a:gs>
                    </a:gsLst>
                    <a:lin ang="5400000" scaled="0"/>
                  </a:gradFill>
                  <a:latin typeface="+mn-ea"/>
                  <a:cs typeface="Segoe UI" pitchFamily="34" charset="0"/>
                </a:endParaRPr>
              </a:p>
            </p:txBody>
          </p:sp>
          <p:cxnSp>
            <p:nvCxnSpPr>
              <p:cNvPr id="168" name="Straight Connector 167">
                <a:extLst>
                  <a:ext uri="{FF2B5EF4-FFF2-40B4-BE49-F238E27FC236}">
                    <a16:creationId xmlns:a16="http://schemas.microsoft.com/office/drawing/2014/main" id="{04BC03C9-6AF5-4716-A6FE-28AD925DF041}"/>
                  </a:ext>
                </a:extLst>
              </p:cNvPr>
              <p:cNvCxnSpPr>
                <a:cxnSpLocks/>
                <a:stCxn id="167" idx="5"/>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8286E0E-296B-4F93-8ADB-84ED910C4D0D}"/>
                  </a:ext>
                </a:extLst>
              </p:cNvPr>
              <p:cNvCxnSpPr>
                <a:cxnSpLocks/>
                <a:endCxn id="167" idx="1"/>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7E19C16-E6F6-40D5-886C-4B308CCCBE62}"/>
                  </a:ext>
                </a:extLst>
              </p:cNvPr>
              <p:cNvCxnSpPr>
                <a:cxnSpLocks/>
                <a:stCxn id="167" idx="3"/>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74" name="Straight Arrow Connector 173">
            <a:extLst>
              <a:ext uri="{FF2B5EF4-FFF2-40B4-BE49-F238E27FC236}">
                <a16:creationId xmlns:a16="http://schemas.microsoft.com/office/drawing/2014/main" id="{E7A4339F-E406-4F83-A273-7471B058ECE3}"/>
              </a:ext>
            </a:extLst>
          </p:cNvPr>
          <p:cNvCxnSpPr>
            <a:cxnSpLocks/>
          </p:cNvCxnSpPr>
          <p:nvPr/>
        </p:nvCxnSpPr>
        <p:spPr>
          <a:xfrm>
            <a:off x="1733399" y="3118236"/>
            <a:ext cx="657378"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8D705A86-6EB8-4BAD-B1B9-A8C3E8658BDB}"/>
              </a:ext>
            </a:extLst>
          </p:cNvPr>
          <p:cNvCxnSpPr>
            <a:cxnSpLocks/>
          </p:cNvCxnSpPr>
          <p:nvPr/>
        </p:nvCxnSpPr>
        <p:spPr>
          <a:xfrm>
            <a:off x="7826100" y="3118236"/>
            <a:ext cx="723116"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023E23B2-B04F-4280-B952-F45B2968A776}"/>
              </a:ext>
            </a:extLst>
          </p:cNvPr>
          <p:cNvCxnSpPr>
            <a:cxnSpLocks/>
          </p:cNvCxnSpPr>
          <p:nvPr/>
        </p:nvCxnSpPr>
        <p:spPr>
          <a:xfrm>
            <a:off x="9756401" y="3118236"/>
            <a:ext cx="67231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7" name="Group 11">
            <a:extLst>
              <a:ext uri="{FF2B5EF4-FFF2-40B4-BE49-F238E27FC236}">
                <a16:creationId xmlns:a16="http://schemas.microsoft.com/office/drawing/2014/main" id="{2092D81E-42FB-47EA-87EF-81EEEF908AF2}"/>
              </a:ext>
            </a:extLst>
          </p:cNvPr>
          <p:cNvGrpSpPr>
            <a:grpSpLocks noChangeAspect="1"/>
          </p:cNvGrpSpPr>
          <p:nvPr/>
        </p:nvGrpSpPr>
        <p:grpSpPr bwMode="auto">
          <a:xfrm>
            <a:off x="4928248" y="4481370"/>
            <a:ext cx="413906" cy="450863"/>
            <a:chOff x="3861" y="4291602"/>
            <a:chExt cx="112" cy="244433"/>
          </a:xfrm>
        </p:grpSpPr>
        <p:sp>
          <p:nvSpPr>
            <p:cNvPr id="178" name="Freeform 12">
              <a:extLst>
                <a:ext uri="{FF2B5EF4-FFF2-40B4-BE49-F238E27FC236}">
                  <a16:creationId xmlns:a16="http://schemas.microsoft.com/office/drawing/2014/main" id="{ED952A55-FF82-469C-B082-D75071D2FB21}"/>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79" name="Line 13">
              <a:extLst>
                <a:ext uri="{FF2B5EF4-FFF2-40B4-BE49-F238E27FC236}">
                  <a16:creationId xmlns:a16="http://schemas.microsoft.com/office/drawing/2014/main" id="{589B55E5-9B8A-42CA-B1C7-74225105823E}"/>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80" name="Line 14">
              <a:extLst>
                <a:ext uri="{FF2B5EF4-FFF2-40B4-BE49-F238E27FC236}">
                  <a16:creationId xmlns:a16="http://schemas.microsoft.com/office/drawing/2014/main" id="{08F31DAF-1D0D-4C35-AE48-966F8E4034A3}"/>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81" name="Line 15">
              <a:extLst>
                <a:ext uri="{FF2B5EF4-FFF2-40B4-BE49-F238E27FC236}">
                  <a16:creationId xmlns:a16="http://schemas.microsoft.com/office/drawing/2014/main" id="{A2BDA0FE-69B8-43C6-8E2B-9C785799C196}"/>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82" name="Line 16">
              <a:extLst>
                <a:ext uri="{FF2B5EF4-FFF2-40B4-BE49-F238E27FC236}">
                  <a16:creationId xmlns:a16="http://schemas.microsoft.com/office/drawing/2014/main" id="{2B9444DA-D452-4AE0-9BAA-8BE5EF9985D2}"/>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83" name="Line 17">
              <a:extLst>
                <a:ext uri="{FF2B5EF4-FFF2-40B4-BE49-F238E27FC236}">
                  <a16:creationId xmlns:a16="http://schemas.microsoft.com/office/drawing/2014/main" id="{9B7985B9-F9ED-45ED-9634-7C8D5F2D5BAF}"/>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grpSp>
      <p:grpSp>
        <p:nvGrpSpPr>
          <p:cNvPr id="184" name="Group 11">
            <a:extLst>
              <a:ext uri="{FF2B5EF4-FFF2-40B4-BE49-F238E27FC236}">
                <a16:creationId xmlns:a16="http://schemas.microsoft.com/office/drawing/2014/main" id="{D6998C49-FB68-46AC-9DE7-3DB4B577474A}"/>
              </a:ext>
            </a:extLst>
          </p:cNvPr>
          <p:cNvGrpSpPr>
            <a:grpSpLocks noChangeAspect="1"/>
          </p:cNvGrpSpPr>
          <p:nvPr/>
        </p:nvGrpSpPr>
        <p:grpSpPr bwMode="auto">
          <a:xfrm>
            <a:off x="3264012" y="4481370"/>
            <a:ext cx="413906" cy="450863"/>
            <a:chOff x="3861" y="4291602"/>
            <a:chExt cx="112" cy="244433"/>
          </a:xfrm>
        </p:grpSpPr>
        <p:sp>
          <p:nvSpPr>
            <p:cNvPr id="185" name="Freeform 12">
              <a:extLst>
                <a:ext uri="{FF2B5EF4-FFF2-40B4-BE49-F238E27FC236}">
                  <a16:creationId xmlns:a16="http://schemas.microsoft.com/office/drawing/2014/main" id="{A5FF85B2-2CEC-41DB-9C39-E73A14F77D7E}"/>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86" name="Line 13">
              <a:extLst>
                <a:ext uri="{FF2B5EF4-FFF2-40B4-BE49-F238E27FC236}">
                  <a16:creationId xmlns:a16="http://schemas.microsoft.com/office/drawing/2014/main" id="{64416BCD-567A-44C4-B6BC-D9DB126333D8}"/>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87" name="Line 14">
              <a:extLst>
                <a:ext uri="{FF2B5EF4-FFF2-40B4-BE49-F238E27FC236}">
                  <a16:creationId xmlns:a16="http://schemas.microsoft.com/office/drawing/2014/main" id="{2AE84C77-1A0B-4FA2-BF17-56A9DCB583E5}"/>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88" name="Line 15">
              <a:extLst>
                <a:ext uri="{FF2B5EF4-FFF2-40B4-BE49-F238E27FC236}">
                  <a16:creationId xmlns:a16="http://schemas.microsoft.com/office/drawing/2014/main" id="{FFCE0E1D-EEE7-4C86-B98B-F9C98FE77D99}"/>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89" name="Line 16">
              <a:extLst>
                <a:ext uri="{FF2B5EF4-FFF2-40B4-BE49-F238E27FC236}">
                  <a16:creationId xmlns:a16="http://schemas.microsoft.com/office/drawing/2014/main" id="{17B780AC-1A2F-47FE-93B3-7646612DF7A9}"/>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sp>
          <p:nvSpPr>
            <p:cNvPr id="190" name="Line 17">
              <a:extLst>
                <a:ext uri="{FF2B5EF4-FFF2-40B4-BE49-F238E27FC236}">
                  <a16:creationId xmlns:a16="http://schemas.microsoft.com/office/drawing/2014/main" id="{8F5E1A8B-2F27-4D4A-B252-A1FEA75D8309}"/>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noAutofit/>
            </a:bodyPr>
            <a:lstStyle/>
            <a:p>
              <a:pPr defTabSz="896354">
                <a:defRPr/>
              </a:pPr>
              <a:endParaRPr kumimoji="0" lang="ja-JP" altLang="en-US" sz="1568" kern="0" dirty="0">
                <a:solidFill>
                  <a:srgbClr val="353535"/>
                </a:solidFill>
                <a:latin typeface="+mn-ea"/>
              </a:endParaRPr>
            </a:p>
          </p:txBody>
        </p:sp>
      </p:grpSp>
      <p:cxnSp>
        <p:nvCxnSpPr>
          <p:cNvPr id="26" name="Straight Arrow Connector 25">
            <a:extLst>
              <a:ext uri="{FF2B5EF4-FFF2-40B4-BE49-F238E27FC236}">
                <a16:creationId xmlns:a16="http://schemas.microsoft.com/office/drawing/2014/main" id="{0D7A8B43-D9A0-42CF-8336-C927B4F5EFD9}"/>
              </a:ext>
            </a:extLst>
          </p:cNvPr>
          <p:cNvCxnSpPr/>
          <p:nvPr/>
        </p:nvCxnSpPr>
        <p:spPr>
          <a:xfrm>
            <a:off x="5147007" y="3804221"/>
            <a:ext cx="0" cy="541303"/>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69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0F62-1827-4545-B491-281868C90BA6}"/>
              </a:ext>
            </a:extLst>
          </p:cNvPr>
          <p:cNvSpPr>
            <a:spLocks noGrp="1"/>
          </p:cNvSpPr>
          <p:nvPr>
            <p:ph type="title"/>
          </p:nvPr>
        </p:nvSpPr>
        <p:spPr/>
        <p:txBody>
          <a:bodyPr/>
          <a:lstStyle/>
          <a:p>
            <a:r>
              <a:rPr lang="en-US" dirty="0"/>
              <a:t>Day1</a:t>
            </a:r>
          </a:p>
        </p:txBody>
      </p:sp>
      <p:sp>
        <p:nvSpPr>
          <p:cNvPr id="3" name="Text Placeholder 2">
            <a:extLst>
              <a:ext uri="{FF2B5EF4-FFF2-40B4-BE49-F238E27FC236}">
                <a16:creationId xmlns:a16="http://schemas.microsoft.com/office/drawing/2014/main" id="{51CE7660-A125-44D9-8323-DAF173100A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5887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F6CE-2025-4F67-9030-7015CFFFB8B8}"/>
              </a:ext>
            </a:extLst>
          </p:cNvPr>
          <p:cNvSpPr>
            <a:spLocks noGrp="1"/>
          </p:cNvSpPr>
          <p:nvPr>
            <p:ph type="title"/>
          </p:nvPr>
        </p:nvSpPr>
        <p:spPr/>
        <p:txBody>
          <a:bodyPr/>
          <a:lstStyle/>
          <a:p>
            <a:r>
              <a:rPr lang="en-US" dirty="0"/>
              <a:t>Deep Learning VM </a:t>
            </a:r>
            <a:r>
              <a:rPr lang="ja-JP" altLang="en-US" dirty="0"/>
              <a:t>の作成</a:t>
            </a:r>
            <a:endParaRPr lang="en-US" dirty="0"/>
          </a:p>
        </p:txBody>
      </p:sp>
      <p:sp>
        <p:nvSpPr>
          <p:cNvPr id="3" name="Content Placeholder 2">
            <a:extLst>
              <a:ext uri="{FF2B5EF4-FFF2-40B4-BE49-F238E27FC236}">
                <a16:creationId xmlns:a16="http://schemas.microsoft.com/office/drawing/2014/main" id="{D7B86D5A-71EE-4227-BF6B-6EBA4ADD3885}"/>
              </a:ext>
            </a:extLst>
          </p:cNvPr>
          <p:cNvSpPr>
            <a:spLocks noGrp="1"/>
          </p:cNvSpPr>
          <p:nvPr>
            <p:ph idx="1"/>
          </p:nvPr>
        </p:nvSpPr>
        <p:spPr>
          <a:xfrm>
            <a:off x="838200" y="1825625"/>
            <a:ext cx="10849495" cy="4351338"/>
          </a:xfrm>
        </p:spPr>
        <p:txBody>
          <a:bodyPr>
            <a:normAutofit/>
          </a:bodyPr>
          <a:lstStyle/>
          <a:p>
            <a:r>
              <a:rPr lang="en-US" dirty="0"/>
              <a:t>Ubuntu</a:t>
            </a:r>
            <a:r>
              <a:rPr lang="ja-JP" altLang="en-US" dirty="0"/>
              <a:t>を選んでください</a:t>
            </a:r>
            <a:endParaRPr lang="en-US" altLang="ja-JP" dirty="0"/>
          </a:p>
          <a:p>
            <a:r>
              <a:rPr lang="en-US" dirty="0"/>
              <a:t>Region</a:t>
            </a:r>
            <a:r>
              <a:rPr lang="ja-JP" altLang="en-US" dirty="0"/>
              <a:t>は</a:t>
            </a:r>
            <a:r>
              <a:rPr lang="en-US" altLang="ja-JP" dirty="0"/>
              <a:t>West US 2</a:t>
            </a:r>
            <a:r>
              <a:rPr lang="ja-JP" altLang="en-US" dirty="0"/>
              <a:t>を選んでください</a:t>
            </a:r>
            <a:endParaRPr lang="en-US" altLang="ja-JP" dirty="0"/>
          </a:p>
          <a:p>
            <a:r>
              <a:rPr lang="en-US" altLang="ja-JP" dirty="0"/>
              <a:t>NVIDIA toolkit </a:t>
            </a:r>
            <a:r>
              <a:rPr lang="ja-JP" altLang="en-US" dirty="0"/>
              <a:t>や</a:t>
            </a:r>
            <a:r>
              <a:rPr lang="en-US" altLang="ja-JP" dirty="0"/>
              <a:t>CUDA</a:t>
            </a:r>
            <a:r>
              <a:rPr lang="ja-JP" altLang="en-US" dirty="0" err="1"/>
              <a:t>、</a:t>
            </a:r>
            <a:r>
              <a:rPr lang="en-US" altLang="ja-JP" dirty="0" err="1"/>
              <a:t>cuDNN</a:t>
            </a:r>
            <a:r>
              <a:rPr lang="ja-JP" altLang="en-US" dirty="0" err="1"/>
              <a:t>、</a:t>
            </a:r>
            <a:r>
              <a:rPr lang="en-US" altLang="ja-JP" dirty="0"/>
              <a:t>NVIDIA Docker</a:t>
            </a:r>
            <a:r>
              <a:rPr lang="ja-JP" altLang="en-US" dirty="0"/>
              <a:t>等が最初から環境構築済みなので、環境構築することなく</a:t>
            </a:r>
            <a:r>
              <a:rPr lang="en-US" altLang="ja-JP" dirty="0"/>
              <a:t>GPU</a:t>
            </a:r>
            <a:r>
              <a:rPr lang="ja-JP" altLang="en-US" dirty="0"/>
              <a:t>バージョンで動かし始めることができます。</a:t>
            </a:r>
            <a:endParaRPr lang="en-US" altLang="ja-JP" dirty="0"/>
          </a:p>
          <a:p>
            <a:pPr marL="0" indent="0">
              <a:buNone/>
            </a:pPr>
            <a:endParaRPr lang="en-US" dirty="0"/>
          </a:p>
        </p:txBody>
      </p:sp>
      <p:sp>
        <p:nvSpPr>
          <p:cNvPr id="4" name="テキスト ボックス 3">
            <a:extLst>
              <a:ext uri="{FF2B5EF4-FFF2-40B4-BE49-F238E27FC236}">
                <a16:creationId xmlns:a16="http://schemas.microsoft.com/office/drawing/2014/main" id="{BCE14455-BC7D-41CD-A1CE-486AB8558486}"/>
              </a:ext>
            </a:extLst>
          </p:cNvPr>
          <p:cNvSpPr txBox="1"/>
          <p:nvPr/>
        </p:nvSpPr>
        <p:spPr>
          <a:xfrm>
            <a:off x="1574800" y="6242756"/>
            <a:ext cx="10515600" cy="646331"/>
          </a:xfrm>
          <a:prstGeom prst="rect">
            <a:avLst/>
          </a:prstGeom>
          <a:noFill/>
        </p:spPr>
        <p:txBody>
          <a:bodyPr wrap="square" rtlCol="0">
            <a:spAutoFit/>
          </a:bodyPr>
          <a:lstStyle/>
          <a:p>
            <a:r>
              <a:rPr kumimoji="1" lang="af-ZA" altLang="ja-JP" dirty="0">
                <a:hlinkClick r:id="rId3"/>
              </a:rPr>
              <a:t>https://docs.microsoft.com/ja-jp/azure/machine-learning/data-science-virtual-machine/overview</a:t>
            </a:r>
            <a:endParaRPr kumimoji="1" lang="af-ZA" altLang="ja-JP" dirty="0"/>
          </a:p>
          <a:p>
            <a:endParaRPr kumimoji="1" lang="ja-JP" altLang="en-US" dirty="0"/>
          </a:p>
        </p:txBody>
      </p:sp>
    </p:spTree>
    <p:extLst>
      <p:ext uri="{BB962C8B-B14F-4D97-AF65-F5344CB8AC3E}">
        <p14:creationId xmlns:p14="http://schemas.microsoft.com/office/powerpoint/2010/main" val="336478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09AF-17A8-46C4-B686-D41C2BF8CD9B}"/>
              </a:ext>
            </a:extLst>
          </p:cNvPr>
          <p:cNvSpPr>
            <a:spLocks noGrp="1"/>
          </p:cNvSpPr>
          <p:nvPr>
            <p:ph type="title"/>
          </p:nvPr>
        </p:nvSpPr>
        <p:spPr/>
        <p:txBody>
          <a:bodyPr>
            <a:normAutofit/>
          </a:bodyPr>
          <a:lstStyle/>
          <a:p>
            <a:r>
              <a:rPr lang="ja-JP" altLang="en-US" dirty="0"/>
              <a:t>環境構築 </a:t>
            </a:r>
            <a:br>
              <a:rPr lang="en-US" altLang="ja-JP" dirty="0"/>
            </a:br>
            <a:r>
              <a:rPr lang="ja-JP" altLang="en-US" dirty="0"/>
              <a:t>　</a:t>
            </a:r>
            <a:r>
              <a:rPr lang="en-US" altLang="ja-JP" sz="3100" dirty="0"/>
              <a:t>(</a:t>
            </a:r>
            <a:r>
              <a:rPr lang="ja-JP" altLang="en-US" sz="3100" dirty="0"/>
              <a:t>事前に行われてない方はこちらをまず行ってください</a:t>
            </a:r>
            <a:r>
              <a:rPr lang="en-US" altLang="ja-JP" sz="3100" dirty="0"/>
              <a:t>)</a:t>
            </a:r>
            <a:endParaRPr lang="en-US" dirty="0"/>
          </a:p>
        </p:txBody>
      </p:sp>
      <p:sp>
        <p:nvSpPr>
          <p:cNvPr id="3" name="Content Placeholder 2">
            <a:extLst>
              <a:ext uri="{FF2B5EF4-FFF2-40B4-BE49-F238E27FC236}">
                <a16:creationId xmlns:a16="http://schemas.microsoft.com/office/drawing/2014/main" id="{3CC307D1-F57C-44A9-93E7-3B271BB815CA}"/>
              </a:ext>
            </a:extLst>
          </p:cNvPr>
          <p:cNvSpPr>
            <a:spLocks noGrp="1"/>
          </p:cNvSpPr>
          <p:nvPr>
            <p:ph idx="1"/>
          </p:nvPr>
        </p:nvSpPr>
        <p:spPr/>
        <p:txBody>
          <a:bodyPr/>
          <a:lstStyle/>
          <a:p>
            <a:r>
              <a:rPr lang="en-US" dirty="0"/>
              <a:t>Azure</a:t>
            </a:r>
            <a:r>
              <a:rPr lang="ja-JP" altLang="en-US" dirty="0"/>
              <a:t>上の環境構築 </a:t>
            </a:r>
            <a:r>
              <a:rPr lang="en-US" altLang="ja-JP" dirty="0"/>
              <a:t>&amp; Azure Machine Learning </a:t>
            </a:r>
            <a:r>
              <a:rPr lang="en-US" dirty="0"/>
              <a:t>Workbench</a:t>
            </a:r>
          </a:p>
          <a:p>
            <a:pPr lvl="1"/>
            <a:r>
              <a:rPr lang="en-US" dirty="0">
                <a:hlinkClick r:id="rId3"/>
              </a:rPr>
              <a:t>https://docs.microsoft.com/en-us/azure/machine-learning/preview/quickstart-installation</a:t>
            </a:r>
            <a:endParaRPr lang="en-US" dirty="0"/>
          </a:p>
          <a:p>
            <a:pPr lvl="0" fontAlgn="ctr"/>
            <a:r>
              <a:rPr lang="en-US" dirty="0"/>
              <a:t>Docker for Windows / Docker for Mac</a:t>
            </a:r>
          </a:p>
          <a:p>
            <a:pPr lvl="1"/>
            <a:r>
              <a:rPr lang="en-US" dirty="0">
                <a:hlinkClick r:id="rId4"/>
              </a:rPr>
              <a:t>https://docs.docker.com/engine/installation/</a:t>
            </a:r>
            <a:endParaRPr lang="en-US" dirty="0"/>
          </a:p>
          <a:p>
            <a:endParaRPr lang="en-US" dirty="0"/>
          </a:p>
        </p:txBody>
      </p:sp>
    </p:spTree>
    <p:extLst>
      <p:ext uri="{BB962C8B-B14F-4D97-AF65-F5344CB8AC3E}">
        <p14:creationId xmlns:p14="http://schemas.microsoft.com/office/powerpoint/2010/main" val="80193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ja-JP" altLang="en-US" dirty="0"/>
              <a:t>機械学習のワークフロー</a:t>
            </a:r>
            <a:endParaRPr lang="en-US" dirty="0"/>
          </a:p>
        </p:txBody>
      </p:sp>
      <p:grpSp>
        <p:nvGrpSpPr>
          <p:cNvPr id="7" name="Group 6">
            <a:extLst>
              <a:ext uri="{FF2B5EF4-FFF2-40B4-BE49-F238E27FC236}">
                <a16:creationId xmlns:a16="http://schemas.microsoft.com/office/drawing/2014/main" id="{B364058D-F63A-4167-AD00-C166516C0723}"/>
              </a:ext>
            </a:extLst>
          </p:cNvPr>
          <p:cNvGrpSpPr/>
          <p:nvPr/>
        </p:nvGrpSpPr>
        <p:grpSpPr>
          <a:xfrm>
            <a:off x="1571166" y="2601193"/>
            <a:ext cx="1325512" cy="1325512"/>
            <a:chOff x="1602670" y="2705405"/>
            <a:chExt cx="1352091" cy="1352091"/>
          </a:xfrm>
          <a:solidFill>
            <a:schemeClr val="accent1"/>
          </a:solidFill>
        </p:grpSpPr>
        <p:sp>
          <p:nvSpPr>
            <p:cNvPr id="3" name="Oval 2">
              <a:extLst>
                <a:ext uri="{FF2B5EF4-FFF2-40B4-BE49-F238E27FC236}">
                  <a16:creationId xmlns:a16="http://schemas.microsoft.com/office/drawing/2014/main" id="{1FA422D9-E6F0-4004-B1B9-2D2E23602369}"/>
                </a:ext>
              </a:extLst>
            </p:cNvPr>
            <p:cNvSpPr/>
            <p:nvPr/>
          </p:nvSpPr>
          <p:spPr bwMode="auto">
            <a:xfrm>
              <a:off x="1602670" y="2705405"/>
              <a:ext cx="1352091" cy="13520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accent1"/>
                </a:solidFill>
                <a:latin typeface="Segoe UI Semilight"/>
                <a:ea typeface="Segoe UI" pitchFamily="34" charset="0"/>
                <a:cs typeface="Segoe UI" pitchFamily="34" charset="0"/>
              </a:endParaRPr>
            </a:p>
          </p:txBody>
        </p:sp>
        <p:grpSp>
          <p:nvGrpSpPr>
            <p:cNvPr id="40" name="Group 20">
              <a:extLst>
                <a:ext uri="{FF2B5EF4-FFF2-40B4-BE49-F238E27FC236}">
                  <a16:creationId xmlns:a16="http://schemas.microsoft.com/office/drawing/2014/main" id="{CF103F88-F55C-4325-9F40-54629E19C573}"/>
                </a:ext>
              </a:extLst>
            </p:cNvPr>
            <p:cNvGrpSpPr>
              <a:grpSpLocks noChangeAspect="1"/>
            </p:cNvGrpSpPr>
            <p:nvPr/>
          </p:nvGrpSpPr>
          <p:grpSpPr bwMode="auto">
            <a:xfrm>
              <a:off x="1975766" y="3116263"/>
              <a:ext cx="605896" cy="530372"/>
              <a:chOff x="3764" y="3313"/>
              <a:chExt cx="353" cy="309"/>
            </a:xfrm>
            <a:grpFill/>
          </p:grpSpPr>
          <p:sp>
            <p:nvSpPr>
              <p:cNvPr id="41" name="Freeform 21">
                <a:extLst>
                  <a:ext uri="{FF2B5EF4-FFF2-40B4-BE49-F238E27FC236}">
                    <a16:creationId xmlns:a16="http://schemas.microsoft.com/office/drawing/2014/main" id="{FBD888B0-4254-4B16-8C0F-169A07B92145}"/>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2" name="Freeform 22">
                <a:extLst>
                  <a:ext uri="{FF2B5EF4-FFF2-40B4-BE49-F238E27FC236}">
                    <a16:creationId xmlns:a16="http://schemas.microsoft.com/office/drawing/2014/main" id="{E0D442CD-E12F-47BD-AAAD-0F4D3F2B6204}"/>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3" name="Freeform 23">
                <a:extLst>
                  <a:ext uri="{FF2B5EF4-FFF2-40B4-BE49-F238E27FC236}">
                    <a16:creationId xmlns:a16="http://schemas.microsoft.com/office/drawing/2014/main" id="{2C9ADF2A-3DF1-415F-A393-77386B1F76BD}"/>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4" name="Freeform 24">
                <a:extLst>
                  <a:ext uri="{FF2B5EF4-FFF2-40B4-BE49-F238E27FC236}">
                    <a16:creationId xmlns:a16="http://schemas.microsoft.com/office/drawing/2014/main" id="{A26C48EB-5298-48BB-A970-16B230F0ACFB}"/>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5" name="Freeform 25">
                <a:extLst>
                  <a:ext uri="{FF2B5EF4-FFF2-40B4-BE49-F238E27FC236}">
                    <a16:creationId xmlns:a16="http://schemas.microsoft.com/office/drawing/2014/main" id="{134E4416-13C7-423B-B656-D41992AA2A27}"/>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6" name="Freeform 26">
                <a:extLst>
                  <a:ext uri="{FF2B5EF4-FFF2-40B4-BE49-F238E27FC236}">
                    <a16:creationId xmlns:a16="http://schemas.microsoft.com/office/drawing/2014/main" id="{2DBFFBA8-7EE2-4E01-BCEF-6443DCD974FE}"/>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7" name="Freeform 27">
                <a:extLst>
                  <a:ext uri="{FF2B5EF4-FFF2-40B4-BE49-F238E27FC236}">
                    <a16:creationId xmlns:a16="http://schemas.microsoft.com/office/drawing/2014/main" id="{ACE190A9-C1B7-466E-BDBE-BBBC337DFAB4}"/>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8" name="Freeform 28">
                <a:extLst>
                  <a:ext uri="{FF2B5EF4-FFF2-40B4-BE49-F238E27FC236}">
                    <a16:creationId xmlns:a16="http://schemas.microsoft.com/office/drawing/2014/main" id="{AD598B0B-2F4E-41E4-9C7C-F26F52156CF3}"/>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49" name="Freeform 29">
                <a:extLst>
                  <a:ext uri="{FF2B5EF4-FFF2-40B4-BE49-F238E27FC236}">
                    <a16:creationId xmlns:a16="http://schemas.microsoft.com/office/drawing/2014/main" id="{5B4B1141-5550-4ED3-8BDA-3955AC4E7E9D}"/>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0" name="Freeform 30">
                <a:extLst>
                  <a:ext uri="{FF2B5EF4-FFF2-40B4-BE49-F238E27FC236}">
                    <a16:creationId xmlns:a16="http://schemas.microsoft.com/office/drawing/2014/main" id="{DB685867-95EA-44DB-9FAB-9545266BBD43}"/>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1" name="Freeform 31">
                <a:extLst>
                  <a:ext uri="{FF2B5EF4-FFF2-40B4-BE49-F238E27FC236}">
                    <a16:creationId xmlns:a16="http://schemas.microsoft.com/office/drawing/2014/main" id="{E9981B3E-1FA2-4B4E-A3D6-BF8380C87EC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2" name="Freeform 32">
                <a:extLst>
                  <a:ext uri="{FF2B5EF4-FFF2-40B4-BE49-F238E27FC236}">
                    <a16:creationId xmlns:a16="http://schemas.microsoft.com/office/drawing/2014/main" id="{6C3399E2-E729-4B78-AB04-06CE99D80B32}"/>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3" name="Freeform 33">
                <a:extLst>
                  <a:ext uri="{FF2B5EF4-FFF2-40B4-BE49-F238E27FC236}">
                    <a16:creationId xmlns:a16="http://schemas.microsoft.com/office/drawing/2014/main" id="{F8997C4E-0960-49F6-9394-089309021F45}"/>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4" name="Freeform 34">
                <a:extLst>
                  <a:ext uri="{FF2B5EF4-FFF2-40B4-BE49-F238E27FC236}">
                    <a16:creationId xmlns:a16="http://schemas.microsoft.com/office/drawing/2014/main" id="{8851B469-063E-4A68-8033-D619B54E809D}"/>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5" name="Freeform 35">
                <a:extLst>
                  <a:ext uri="{FF2B5EF4-FFF2-40B4-BE49-F238E27FC236}">
                    <a16:creationId xmlns:a16="http://schemas.microsoft.com/office/drawing/2014/main" id="{011E2CF0-6B04-4363-A3E2-DF13258FC207}"/>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6" name="Freeform 36">
                <a:extLst>
                  <a:ext uri="{FF2B5EF4-FFF2-40B4-BE49-F238E27FC236}">
                    <a16:creationId xmlns:a16="http://schemas.microsoft.com/office/drawing/2014/main" id="{ADEDBD94-AB84-4D70-B0A9-BA0D6599EF76}"/>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7" name="Freeform 37">
                <a:extLst>
                  <a:ext uri="{FF2B5EF4-FFF2-40B4-BE49-F238E27FC236}">
                    <a16:creationId xmlns:a16="http://schemas.microsoft.com/office/drawing/2014/main" id="{91FC422D-0C8B-4421-8B09-AFB12E700896}"/>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sp>
            <p:nvSpPr>
              <p:cNvPr id="58" name="Freeform 38">
                <a:extLst>
                  <a:ext uri="{FF2B5EF4-FFF2-40B4-BE49-F238E27FC236}">
                    <a16:creationId xmlns:a16="http://schemas.microsoft.com/office/drawing/2014/main" id="{F3EF9C72-3856-4295-9295-F745A5B696B9}"/>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chemeClr val="accent1"/>
                  </a:solidFill>
                  <a:latin typeface="Segoe UI Semilight"/>
                </a:endParaRPr>
              </a:p>
            </p:txBody>
          </p:sp>
        </p:grpSp>
      </p:grpSp>
      <p:grpSp>
        <p:nvGrpSpPr>
          <p:cNvPr id="20" name="Group 19">
            <a:extLst>
              <a:ext uri="{FF2B5EF4-FFF2-40B4-BE49-F238E27FC236}">
                <a16:creationId xmlns:a16="http://schemas.microsoft.com/office/drawing/2014/main" id="{919F8465-885F-428E-AFA8-373BE837A3A3}"/>
              </a:ext>
            </a:extLst>
          </p:cNvPr>
          <p:cNvGrpSpPr/>
          <p:nvPr/>
        </p:nvGrpSpPr>
        <p:grpSpPr>
          <a:xfrm>
            <a:off x="9318342" y="2601193"/>
            <a:ext cx="1325512" cy="1325512"/>
            <a:chOff x="9505193" y="2705405"/>
            <a:chExt cx="1352091" cy="1352091"/>
          </a:xfrm>
          <a:solidFill>
            <a:schemeClr val="accent1"/>
          </a:solidFill>
        </p:grpSpPr>
        <p:sp>
          <p:nvSpPr>
            <p:cNvPr id="9" name="Oval 8">
              <a:extLst>
                <a:ext uri="{FF2B5EF4-FFF2-40B4-BE49-F238E27FC236}">
                  <a16:creationId xmlns:a16="http://schemas.microsoft.com/office/drawing/2014/main" id="{8E16D016-68CF-44D6-A004-22E160240158}"/>
                </a:ext>
              </a:extLst>
            </p:cNvPr>
            <p:cNvSpPr/>
            <p:nvPr/>
          </p:nvSpPr>
          <p:spPr bwMode="auto">
            <a:xfrm>
              <a:off x="9505193" y="2705405"/>
              <a:ext cx="1352091" cy="13520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accent1"/>
                </a:solidFill>
                <a:latin typeface="Segoe UI Semilight"/>
                <a:ea typeface="Segoe UI" pitchFamily="34" charset="0"/>
                <a:cs typeface="Segoe UI" pitchFamily="34" charset="0"/>
              </a:endParaRPr>
            </a:p>
          </p:txBody>
        </p:sp>
        <p:sp>
          <p:nvSpPr>
            <p:cNvPr id="59" name="gear_3">
              <a:extLst>
                <a:ext uri="{FF2B5EF4-FFF2-40B4-BE49-F238E27FC236}">
                  <a16:creationId xmlns:a16="http://schemas.microsoft.com/office/drawing/2014/main" id="{1C889F36-1481-429C-BAE9-4A95E361B0AC}"/>
                </a:ext>
              </a:extLst>
            </p:cNvPr>
            <p:cNvSpPr>
              <a:spLocks noChangeAspect="1" noEditPoints="1"/>
            </p:cNvSpPr>
            <p:nvPr/>
          </p:nvSpPr>
          <p:spPr bwMode="auto">
            <a:xfrm>
              <a:off x="9877039" y="3074672"/>
              <a:ext cx="608398" cy="613554"/>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grpFill/>
            <a:ln w="15875">
              <a:solidFill>
                <a:schemeClr val="bg1"/>
              </a:solidFill>
              <a:prstDash val="solid"/>
            </a:ln>
            <a:extLst/>
          </p:spPr>
          <p:txBody>
            <a:bodyPr vert="horz" wrap="square" lIns="89642" tIns="44821" rIns="89642" bIns="44821" numCol="1" anchor="t" anchorCtr="0" compatLnSpc="1">
              <a:prstTxWarp prst="textNoShape">
                <a:avLst/>
              </a:prstTxWarp>
            </a:bodyPr>
            <a:lstStyle/>
            <a:p>
              <a:pPr defTabSz="914367">
                <a:defRPr/>
              </a:pPr>
              <a:endParaRPr lang="en-US" sz="882">
                <a:solidFill>
                  <a:schemeClr val="accent1"/>
                </a:solidFill>
                <a:latin typeface="Segoe UI Semilight"/>
              </a:endParaRPr>
            </a:p>
          </p:txBody>
        </p:sp>
      </p:grpSp>
      <p:sp>
        <p:nvSpPr>
          <p:cNvPr id="5" name="Diamond 4">
            <a:extLst>
              <a:ext uri="{FF2B5EF4-FFF2-40B4-BE49-F238E27FC236}">
                <a16:creationId xmlns:a16="http://schemas.microsoft.com/office/drawing/2014/main" id="{F5FBB91B-6FDF-47CC-A707-96DEAA6F6139}"/>
              </a:ext>
            </a:extLst>
          </p:cNvPr>
          <p:cNvSpPr/>
          <p:nvPr/>
        </p:nvSpPr>
        <p:spPr bwMode="auto">
          <a:xfrm>
            <a:off x="4048923" y="2963200"/>
            <a:ext cx="243584" cy="601493"/>
          </a:xfrm>
          <a:custGeom>
            <a:avLst/>
            <a:gdLst>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0 w 868058"/>
              <a:gd name="connsiteY4" fmla="*/ 43402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91440 w 868058"/>
              <a:gd name="connsiteY4" fmla="*/ 52546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0" fmla="*/ 0 w 434029"/>
              <a:gd name="connsiteY0" fmla="*/ 0 h 868058"/>
              <a:gd name="connsiteX1" fmla="*/ 434029 w 434029"/>
              <a:gd name="connsiteY1" fmla="*/ 434029 h 868058"/>
              <a:gd name="connsiteX2" fmla="*/ 0 w 434029"/>
              <a:gd name="connsiteY2" fmla="*/ 868058 h 868058"/>
            </a:gdLst>
            <a:ahLst/>
            <a:cxnLst>
              <a:cxn ang="0">
                <a:pos x="connsiteX0" y="connsiteY0"/>
              </a:cxn>
              <a:cxn ang="0">
                <a:pos x="connsiteX1" y="connsiteY1"/>
              </a:cxn>
              <a:cxn ang="0">
                <a:pos x="connsiteX2" y="connsiteY2"/>
              </a:cxn>
            </a:cxnLst>
            <a:rect l="l" t="t" r="r" b="b"/>
            <a:pathLst>
              <a:path w="434029" h="868058">
                <a:moveTo>
                  <a:pt x="0" y="0"/>
                </a:moveTo>
                <a:lnTo>
                  <a:pt x="434029" y="434029"/>
                </a:lnTo>
                <a:lnTo>
                  <a:pt x="0" y="868058"/>
                </a:lnTo>
              </a:path>
            </a:pathLst>
          </a:cu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solidFill>
                <a:schemeClr val="accent1"/>
              </a:solidFill>
              <a:latin typeface="Segoe UI Semilight"/>
              <a:ea typeface="Segoe UI" pitchFamily="34" charset="0"/>
              <a:cs typeface="Segoe UI" pitchFamily="34" charset="0"/>
            </a:endParaRPr>
          </a:p>
        </p:txBody>
      </p:sp>
      <p:sp>
        <p:nvSpPr>
          <p:cNvPr id="61" name="Diamond 4">
            <a:extLst>
              <a:ext uri="{FF2B5EF4-FFF2-40B4-BE49-F238E27FC236}">
                <a16:creationId xmlns:a16="http://schemas.microsoft.com/office/drawing/2014/main" id="{B7B94AAE-A173-4A38-AEF2-08C1A9BAC7CD}"/>
              </a:ext>
            </a:extLst>
          </p:cNvPr>
          <p:cNvSpPr/>
          <p:nvPr/>
        </p:nvSpPr>
        <p:spPr bwMode="auto">
          <a:xfrm>
            <a:off x="7922510" y="2963200"/>
            <a:ext cx="243584" cy="601493"/>
          </a:xfrm>
          <a:custGeom>
            <a:avLst/>
            <a:gdLst>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0 w 868058"/>
              <a:gd name="connsiteY4" fmla="*/ 43402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4" fmla="*/ 91440 w 868058"/>
              <a:gd name="connsiteY4" fmla="*/ 525469 h 868058"/>
              <a:gd name="connsiteX0" fmla="*/ 0 w 868058"/>
              <a:gd name="connsiteY0" fmla="*/ 434029 h 868058"/>
              <a:gd name="connsiteX1" fmla="*/ 434029 w 868058"/>
              <a:gd name="connsiteY1" fmla="*/ 0 h 868058"/>
              <a:gd name="connsiteX2" fmla="*/ 868058 w 868058"/>
              <a:gd name="connsiteY2" fmla="*/ 434029 h 868058"/>
              <a:gd name="connsiteX3" fmla="*/ 434029 w 868058"/>
              <a:gd name="connsiteY3" fmla="*/ 868058 h 868058"/>
              <a:gd name="connsiteX0" fmla="*/ 0 w 434029"/>
              <a:gd name="connsiteY0" fmla="*/ 0 h 868058"/>
              <a:gd name="connsiteX1" fmla="*/ 434029 w 434029"/>
              <a:gd name="connsiteY1" fmla="*/ 434029 h 868058"/>
              <a:gd name="connsiteX2" fmla="*/ 0 w 434029"/>
              <a:gd name="connsiteY2" fmla="*/ 868058 h 868058"/>
            </a:gdLst>
            <a:ahLst/>
            <a:cxnLst>
              <a:cxn ang="0">
                <a:pos x="connsiteX0" y="connsiteY0"/>
              </a:cxn>
              <a:cxn ang="0">
                <a:pos x="connsiteX1" y="connsiteY1"/>
              </a:cxn>
              <a:cxn ang="0">
                <a:pos x="connsiteX2" y="connsiteY2"/>
              </a:cxn>
            </a:cxnLst>
            <a:rect l="l" t="t" r="r" b="b"/>
            <a:pathLst>
              <a:path w="434029" h="868058">
                <a:moveTo>
                  <a:pt x="0" y="0"/>
                </a:moveTo>
                <a:lnTo>
                  <a:pt x="434029" y="434029"/>
                </a:lnTo>
                <a:lnTo>
                  <a:pt x="0" y="868058"/>
                </a:lnTo>
              </a:path>
            </a:pathLst>
          </a:cu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solidFill>
                <a:schemeClr val="accent1"/>
              </a:solidFill>
              <a:latin typeface="Segoe UI Semilight"/>
              <a:ea typeface="Segoe UI" pitchFamily="34" charset="0"/>
              <a:cs typeface="Segoe UI" pitchFamily="34" charset="0"/>
            </a:endParaRPr>
          </a:p>
        </p:txBody>
      </p:sp>
      <p:sp>
        <p:nvSpPr>
          <p:cNvPr id="36" name="TextBox 35">
            <a:extLst>
              <a:ext uri="{FF2B5EF4-FFF2-40B4-BE49-F238E27FC236}">
                <a16:creationId xmlns:a16="http://schemas.microsoft.com/office/drawing/2014/main" id="{D848F326-2C4B-47E8-8059-47DAE563189E}"/>
              </a:ext>
            </a:extLst>
          </p:cNvPr>
          <p:cNvSpPr txBox="1"/>
          <p:nvPr/>
        </p:nvSpPr>
        <p:spPr>
          <a:xfrm>
            <a:off x="8210150" y="4089077"/>
            <a:ext cx="3599175" cy="741854"/>
          </a:xfrm>
          <a:prstGeom prst="rect">
            <a:avLst/>
          </a:prstGeom>
          <a:noFill/>
        </p:spPr>
        <p:txBody>
          <a:bodyPr wrap="square" lIns="91388" tIns="146222" rIns="182776" bIns="146222" rtlCol="0">
            <a:spAutoFit/>
          </a:bodyPr>
          <a:lstStyle/>
          <a:p>
            <a:pPr algn="ctr" defTabSz="1218233">
              <a:lnSpc>
                <a:spcPct val="90000"/>
              </a:lnSpc>
              <a:defRPr/>
            </a:pPr>
            <a:r>
              <a:rPr lang="ja-JP" altLang="en-US" sz="3137" kern="0" dirty="0">
                <a:solidFill>
                  <a:schemeClr val="accent1"/>
                </a:solidFill>
                <a:cs typeface="Segoe UI Semilight" charset="0"/>
              </a:rPr>
              <a:t>デプロイ＆</a:t>
            </a:r>
            <a:r>
              <a:rPr lang="en-US" sz="3137" kern="0" dirty="0" err="1">
                <a:solidFill>
                  <a:schemeClr val="accent1"/>
                </a:solidFill>
                <a:cs typeface="Segoe UI Semilight" charset="0"/>
              </a:rPr>
              <a:t>運用</a:t>
            </a:r>
            <a:endParaRPr lang="en-US" sz="3137" kern="0" dirty="0">
              <a:solidFill>
                <a:schemeClr val="accent1"/>
              </a:solidFill>
              <a:cs typeface="Segoe UI Semilight" charset="0"/>
            </a:endParaRPr>
          </a:p>
        </p:txBody>
      </p:sp>
      <p:sp>
        <p:nvSpPr>
          <p:cNvPr id="37" name="TextBox 36">
            <a:extLst>
              <a:ext uri="{FF2B5EF4-FFF2-40B4-BE49-F238E27FC236}">
                <a16:creationId xmlns:a16="http://schemas.microsoft.com/office/drawing/2014/main" id="{65A6AAF4-6CFB-45FF-AFC8-C444CF7DC1DC}"/>
              </a:ext>
            </a:extLst>
          </p:cNvPr>
          <p:cNvSpPr txBox="1"/>
          <p:nvPr/>
        </p:nvSpPr>
        <p:spPr>
          <a:xfrm>
            <a:off x="812052" y="4092916"/>
            <a:ext cx="2844831" cy="778062"/>
          </a:xfrm>
          <a:prstGeom prst="rect">
            <a:avLst/>
          </a:prstGeom>
          <a:noFill/>
          <a:ln>
            <a:noFill/>
          </a:ln>
        </p:spPr>
        <p:txBody>
          <a:bodyPr wrap="square" lIns="91388" tIns="146222" rIns="182776" bIns="146222" rtlCol="0">
            <a:spAutoFit/>
          </a:bodyPr>
          <a:lstStyle/>
          <a:p>
            <a:pPr algn="ctr" defTabSz="914049">
              <a:defRPr/>
            </a:pPr>
            <a:r>
              <a:rPr lang="en-US" sz="3137" dirty="0">
                <a:solidFill>
                  <a:schemeClr val="accent1"/>
                </a:solidFill>
                <a:cs typeface="Segoe UI Semilight" charset="0"/>
              </a:rPr>
              <a:t>データの準備</a:t>
            </a:r>
          </a:p>
        </p:txBody>
      </p:sp>
      <p:sp>
        <p:nvSpPr>
          <p:cNvPr id="38" name="TextBox 37">
            <a:extLst>
              <a:ext uri="{FF2B5EF4-FFF2-40B4-BE49-F238E27FC236}">
                <a16:creationId xmlns:a16="http://schemas.microsoft.com/office/drawing/2014/main" id="{2EA27A54-33BB-48D0-B02D-21144B5A6044}"/>
              </a:ext>
            </a:extLst>
          </p:cNvPr>
          <p:cNvSpPr txBox="1"/>
          <p:nvPr/>
        </p:nvSpPr>
        <p:spPr>
          <a:xfrm>
            <a:off x="4677084" y="4058278"/>
            <a:ext cx="2860844" cy="778062"/>
          </a:xfrm>
          <a:prstGeom prst="rect">
            <a:avLst/>
          </a:prstGeom>
          <a:noFill/>
        </p:spPr>
        <p:txBody>
          <a:bodyPr wrap="square" lIns="91388" tIns="146222" rIns="182776" bIns="146222" rtlCol="0">
            <a:spAutoFit/>
          </a:bodyPr>
          <a:lstStyle/>
          <a:p>
            <a:pPr algn="ctr" defTabSz="914049">
              <a:defRPr/>
            </a:pPr>
            <a:r>
              <a:rPr lang="en-US" sz="3137" dirty="0" err="1">
                <a:solidFill>
                  <a:schemeClr val="accent1"/>
                </a:solidFill>
                <a:cs typeface="Segoe UI Semilight" charset="0"/>
              </a:rPr>
              <a:t>モデル</a:t>
            </a:r>
            <a:r>
              <a:rPr lang="ja-JP" altLang="en-US" sz="3137" dirty="0">
                <a:solidFill>
                  <a:schemeClr val="accent1"/>
                </a:solidFill>
                <a:cs typeface="Segoe UI Semilight" charset="0"/>
              </a:rPr>
              <a:t>の学習</a:t>
            </a:r>
            <a:endParaRPr lang="en-US" sz="3137" dirty="0">
              <a:solidFill>
                <a:schemeClr val="accent1"/>
              </a:solidFill>
              <a:cs typeface="Segoe UI Semilight" charset="0"/>
            </a:endParaRPr>
          </a:p>
        </p:txBody>
      </p:sp>
      <p:grpSp>
        <p:nvGrpSpPr>
          <p:cNvPr id="69" name="Group 68">
            <a:extLst>
              <a:ext uri="{FF2B5EF4-FFF2-40B4-BE49-F238E27FC236}">
                <a16:creationId xmlns:a16="http://schemas.microsoft.com/office/drawing/2014/main" id="{38D01D66-9214-4841-94C7-94E62E3CAE7B}"/>
              </a:ext>
            </a:extLst>
          </p:cNvPr>
          <p:cNvGrpSpPr/>
          <p:nvPr/>
        </p:nvGrpSpPr>
        <p:grpSpPr>
          <a:xfrm>
            <a:off x="5552698" y="2601193"/>
            <a:ext cx="1325512" cy="1325512"/>
            <a:chOff x="5464695" y="2452914"/>
            <a:chExt cx="1501550" cy="1501550"/>
          </a:xfrm>
          <a:solidFill>
            <a:schemeClr val="accent1"/>
          </a:solidFill>
        </p:grpSpPr>
        <p:sp>
          <p:nvSpPr>
            <p:cNvPr id="70" name="Oval 69">
              <a:extLst>
                <a:ext uri="{FF2B5EF4-FFF2-40B4-BE49-F238E27FC236}">
                  <a16:creationId xmlns:a16="http://schemas.microsoft.com/office/drawing/2014/main" id="{DDBD4DBE-82F8-46AD-B1FD-167C7DDA3CD6}"/>
                </a:ext>
              </a:extLst>
            </p:cNvPr>
            <p:cNvSpPr/>
            <p:nvPr/>
          </p:nvSpPr>
          <p:spPr bwMode="auto">
            <a:xfrm>
              <a:off x="5464695" y="2452914"/>
              <a:ext cx="1501550" cy="150155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1" name="Group 70">
              <a:extLst>
                <a:ext uri="{FF2B5EF4-FFF2-40B4-BE49-F238E27FC236}">
                  <a16:creationId xmlns:a16="http://schemas.microsoft.com/office/drawing/2014/main" id="{5EEA5EA9-7C33-4806-9CAB-A21DD968FAF4}"/>
                </a:ext>
              </a:extLst>
            </p:cNvPr>
            <p:cNvGrpSpPr/>
            <p:nvPr/>
          </p:nvGrpSpPr>
          <p:grpSpPr>
            <a:xfrm rot="2700000">
              <a:off x="5871460" y="2772355"/>
              <a:ext cx="688020" cy="862668"/>
              <a:chOff x="13906501" y="3886200"/>
              <a:chExt cx="619125" cy="776287"/>
            </a:xfrm>
            <a:grpFill/>
          </p:grpSpPr>
          <p:sp>
            <p:nvSpPr>
              <p:cNvPr id="72" name="Freeform 17">
                <a:extLst>
                  <a:ext uri="{FF2B5EF4-FFF2-40B4-BE49-F238E27FC236}">
                    <a16:creationId xmlns:a16="http://schemas.microsoft.com/office/drawing/2014/main" id="{54E309BF-9A3E-4135-A886-E8CD9BBA9F6E}"/>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3" name="Freeform 18">
                <a:extLst>
                  <a:ext uri="{FF2B5EF4-FFF2-40B4-BE49-F238E27FC236}">
                    <a16:creationId xmlns:a16="http://schemas.microsoft.com/office/drawing/2014/main" id="{566EE950-7922-4236-B36D-E3A7510C9A0D}"/>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4" name="Line 19">
                <a:extLst>
                  <a:ext uri="{FF2B5EF4-FFF2-40B4-BE49-F238E27FC236}">
                    <a16:creationId xmlns:a16="http://schemas.microsoft.com/office/drawing/2014/main" id="{22ECD214-3851-4890-9080-0BB376FC8115}"/>
                  </a:ext>
                </a:extLst>
              </p:cNvPr>
              <p:cNvSpPr>
                <a:spLocks noChangeShapeType="1"/>
              </p:cNvSpPr>
              <p:nvPr/>
            </p:nvSpPr>
            <p:spPr bwMode="auto">
              <a:xfrm>
                <a:off x="14216063" y="4221163"/>
                <a:ext cx="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5" name="Freeform 20">
                <a:extLst>
                  <a:ext uri="{FF2B5EF4-FFF2-40B4-BE49-F238E27FC236}">
                    <a16:creationId xmlns:a16="http://schemas.microsoft.com/office/drawing/2014/main" id="{A3C35A11-3904-4DB0-8B34-CE45730FFFAB}"/>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6" name="Line 21">
                <a:extLst>
                  <a:ext uri="{FF2B5EF4-FFF2-40B4-BE49-F238E27FC236}">
                    <a16:creationId xmlns:a16="http://schemas.microsoft.com/office/drawing/2014/main" id="{701DB69C-FDE1-4487-A626-18C8DAFD7B49}"/>
                  </a:ext>
                </a:extLst>
              </p:cNvPr>
              <p:cNvSpPr>
                <a:spLocks noChangeShapeType="1"/>
              </p:cNvSpPr>
              <p:nvPr/>
            </p:nvSpPr>
            <p:spPr bwMode="auto">
              <a:xfrm>
                <a:off x="14216063" y="3967163"/>
                <a:ext cx="3810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7" name="Freeform 22">
                <a:extLst>
                  <a:ext uri="{FF2B5EF4-FFF2-40B4-BE49-F238E27FC236}">
                    <a16:creationId xmlns:a16="http://schemas.microsoft.com/office/drawing/2014/main" id="{B55CC560-62A4-48B0-882F-7F91910425AF}"/>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grp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sp>
            <p:nvSpPr>
              <p:cNvPr id="78" name="Line 23">
                <a:extLst>
                  <a:ext uri="{FF2B5EF4-FFF2-40B4-BE49-F238E27FC236}">
                    <a16:creationId xmlns:a16="http://schemas.microsoft.com/office/drawing/2014/main" id="{BF5AE5BC-40BE-45F0-9FAE-B7E730BB3473}"/>
                  </a:ext>
                </a:extLst>
              </p:cNvPr>
              <p:cNvSpPr>
                <a:spLocks noChangeShapeType="1"/>
              </p:cNvSpPr>
              <p:nvPr/>
            </p:nvSpPr>
            <p:spPr bwMode="auto">
              <a:xfrm flipH="1">
                <a:off x="14177963" y="4581525"/>
                <a:ext cx="38100" cy="0"/>
              </a:xfrm>
              <a:prstGeom prst="line">
                <a:avLst/>
              </a:prstGeom>
              <a:grpFill/>
              <a:ln w="1587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a:solidFill>
                    <a:srgbClr val="FFFFFF"/>
                  </a:solidFill>
                  <a:ea typeface="MS PGothic" panose="020B0600070205080204" pitchFamily="34" charset="-128"/>
                </a:endParaRPr>
              </a:p>
            </p:txBody>
          </p:sp>
        </p:grpSp>
      </p:grpSp>
    </p:spTree>
    <p:extLst>
      <p:ext uri="{BB962C8B-B14F-4D97-AF65-F5344CB8AC3E}">
        <p14:creationId xmlns:p14="http://schemas.microsoft.com/office/powerpoint/2010/main" val="87559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ja-JP" altLang="en-US" dirty="0"/>
              <a:t>機械学習のワークフロー</a:t>
            </a:r>
            <a:endParaRPr lang="en-US" dirty="0"/>
          </a:p>
        </p:txBody>
      </p:sp>
      <p:grpSp>
        <p:nvGrpSpPr>
          <p:cNvPr id="7" name="Group 6">
            <a:extLst>
              <a:ext uri="{FF2B5EF4-FFF2-40B4-BE49-F238E27FC236}">
                <a16:creationId xmlns:a16="http://schemas.microsoft.com/office/drawing/2014/main" id="{B364058D-F63A-4167-AD00-C166516C0723}"/>
              </a:ext>
            </a:extLst>
          </p:cNvPr>
          <p:cNvGrpSpPr/>
          <p:nvPr/>
        </p:nvGrpSpPr>
        <p:grpSpPr>
          <a:xfrm>
            <a:off x="4845525" y="1975609"/>
            <a:ext cx="2500951" cy="2456892"/>
            <a:chOff x="1602670" y="2705405"/>
            <a:chExt cx="1352091" cy="1352091"/>
          </a:xfrm>
          <a:solidFill>
            <a:schemeClr val="accent1"/>
          </a:solidFill>
        </p:grpSpPr>
        <p:sp>
          <p:nvSpPr>
            <p:cNvPr id="3" name="Oval 2">
              <a:extLst>
                <a:ext uri="{FF2B5EF4-FFF2-40B4-BE49-F238E27FC236}">
                  <a16:creationId xmlns:a16="http://schemas.microsoft.com/office/drawing/2014/main" id="{1FA422D9-E6F0-4004-B1B9-2D2E23602369}"/>
                </a:ext>
              </a:extLst>
            </p:cNvPr>
            <p:cNvSpPr/>
            <p:nvPr/>
          </p:nvSpPr>
          <p:spPr bwMode="auto">
            <a:xfrm>
              <a:off x="1602670" y="2705405"/>
              <a:ext cx="1352091" cy="13520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0" name="Group 20">
              <a:extLst>
                <a:ext uri="{FF2B5EF4-FFF2-40B4-BE49-F238E27FC236}">
                  <a16:creationId xmlns:a16="http://schemas.microsoft.com/office/drawing/2014/main" id="{CF103F88-F55C-4325-9F40-54629E19C573}"/>
                </a:ext>
              </a:extLst>
            </p:cNvPr>
            <p:cNvGrpSpPr>
              <a:grpSpLocks noChangeAspect="1"/>
            </p:cNvGrpSpPr>
            <p:nvPr/>
          </p:nvGrpSpPr>
          <p:grpSpPr bwMode="auto">
            <a:xfrm>
              <a:off x="1975766" y="3116263"/>
              <a:ext cx="605896" cy="530372"/>
              <a:chOff x="3764" y="3313"/>
              <a:chExt cx="353" cy="309"/>
            </a:xfrm>
            <a:grpFill/>
          </p:grpSpPr>
          <p:sp>
            <p:nvSpPr>
              <p:cNvPr id="41" name="Freeform 21">
                <a:extLst>
                  <a:ext uri="{FF2B5EF4-FFF2-40B4-BE49-F238E27FC236}">
                    <a16:creationId xmlns:a16="http://schemas.microsoft.com/office/drawing/2014/main" id="{FBD888B0-4254-4B16-8C0F-169A07B92145}"/>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42" name="Freeform 22">
                <a:extLst>
                  <a:ext uri="{FF2B5EF4-FFF2-40B4-BE49-F238E27FC236}">
                    <a16:creationId xmlns:a16="http://schemas.microsoft.com/office/drawing/2014/main" id="{E0D442CD-E12F-47BD-AAAD-0F4D3F2B6204}"/>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43" name="Freeform 23">
                <a:extLst>
                  <a:ext uri="{FF2B5EF4-FFF2-40B4-BE49-F238E27FC236}">
                    <a16:creationId xmlns:a16="http://schemas.microsoft.com/office/drawing/2014/main" id="{2C9ADF2A-3DF1-415F-A393-77386B1F76BD}"/>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44" name="Freeform 24">
                <a:extLst>
                  <a:ext uri="{FF2B5EF4-FFF2-40B4-BE49-F238E27FC236}">
                    <a16:creationId xmlns:a16="http://schemas.microsoft.com/office/drawing/2014/main" id="{A26C48EB-5298-48BB-A970-16B230F0ACFB}"/>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45" name="Freeform 25">
                <a:extLst>
                  <a:ext uri="{FF2B5EF4-FFF2-40B4-BE49-F238E27FC236}">
                    <a16:creationId xmlns:a16="http://schemas.microsoft.com/office/drawing/2014/main" id="{134E4416-13C7-423B-B656-D41992AA2A27}"/>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46" name="Freeform 26">
                <a:extLst>
                  <a:ext uri="{FF2B5EF4-FFF2-40B4-BE49-F238E27FC236}">
                    <a16:creationId xmlns:a16="http://schemas.microsoft.com/office/drawing/2014/main" id="{2DBFFBA8-7EE2-4E01-BCEF-6443DCD974FE}"/>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47" name="Freeform 27">
                <a:extLst>
                  <a:ext uri="{FF2B5EF4-FFF2-40B4-BE49-F238E27FC236}">
                    <a16:creationId xmlns:a16="http://schemas.microsoft.com/office/drawing/2014/main" id="{ACE190A9-C1B7-466E-BDBE-BBBC337DFAB4}"/>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48" name="Freeform 28">
                <a:extLst>
                  <a:ext uri="{FF2B5EF4-FFF2-40B4-BE49-F238E27FC236}">
                    <a16:creationId xmlns:a16="http://schemas.microsoft.com/office/drawing/2014/main" id="{AD598B0B-2F4E-41E4-9C7C-F26F52156CF3}"/>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49" name="Freeform 29">
                <a:extLst>
                  <a:ext uri="{FF2B5EF4-FFF2-40B4-BE49-F238E27FC236}">
                    <a16:creationId xmlns:a16="http://schemas.microsoft.com/office/drawing/2014/main" id="{5B4B1141-5550-4ED3-8BDA-3955AC4E7E9D}"/>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50" name="Freeform 30">
                <a:extLst>
                  <a:ext uri="{FF2B5EF4-FFF2-40B4-BE49-F238E27FC236}">
                    <a16:creationId xmlns:a16="http://schemas.microsoft.com/office/drawing/2014/main" id="{DB685867-95EA-44DB-9FAB-9545266BBD43}"/>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51" name="Freeform 31">
                <a:extLst>
                  <a:ext uri="{FF2B5EF4-FFF2-40B4-BE49-F238E27FC236}">
                    <a16:creationId xmlns:a16="http://schemas.microsoft.com/office/drawing/2014/main" id="{E9981B3E-1FA2-4B4E-A3D6-BF8380C87EC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52" name="Freeform 32">
                <a:extLst>
                  <a:ext uri="{FF2B5EF4-FFF2-40B4-BE49-F238E27FC236}">
                    <a16:creationId xmlns:a16="http://schemas.microsoft.com/office/drawing/2014/main" id="{6C3399E2-E729-4B78-AB04-06CE99D80B32}"/>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53" name="Freeform 33">
                <a:extLst>
                  <a:ext uri="{FF2B5EF4-FFF2-40B4-BE49-F238E27FC236}">
                    <a16:creationId xmlns:a16="http://schemas.microsoft.com/office/drawing/2014/main" id="{F8997C4E-0960-49F6-9394-089309021F45}"/>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54" name="Freeform 34">
                <a:extLst>
                  <a:ext uri="{FF2B5EF4-FFF2-40B4-BE49-F238E27FC236}">
                    <a16:creationId xmlns:a16="http://schemas.microsoft.com/office/drawing/2014/main" id="{8851B469-063E-4A68-8033-D619B54E809D}"/>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55" name="Freeform 35">
                <a:extLst>
                  <a:ext uri="{FF2B5EF4-FFF2-40B4-BE49-F238E27FC236}">
                    <a16:creationId xmlns:a16="http://schemas.microsoft.com/office/drawing/2014/main" id="{011E2CF0-6B04-4363-A3E2-DF13258FC207}"/>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56" name="Freeform 36">
                <a:extLst>
                  <a:ext uri="{FF2B5EF4-FFF2-40B4-BE49-F238E27FC236}">
                    <a16:creationId xmlns:a16="http://schemas.microsoft.com/office/drawing/2014/main" id="{ADEDBD94-AB84-4D70-B0A9-BA0D6599EF76}"/>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57" name="Freeform 37">
                <a:extLst>
                  <a:ext uri="{FF2B5EF4-FFF2-40B4-BE49-F238E27FC236}">
                    <a16:creationId xmlns:a16="http://schemas.microsoft.com/office/drawing/2014/main" id="{91FC422D-0C8B-4421-8B09-AFB12E700896}"/>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sp>
            <p:nvSpPr>
              <p:cNvPr id="58" name="Freeform 38">
                <a:extLst>
                  <a:ext uri="{FF2B5EF4-FFF2-40B4-BE49-F238E27FC236}">
                    <a16:creationId xmlns:a16="http://schemas.microsoft.com/office/drawing/2014/main" id="{F3EF9C72-3856-4295-9295-F745A5B696B9}"/>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5875"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grpSp>
      </p:grpSp>
      <p:sp>
        <p:nvSpPr>
          <p:cNvPr id="37" name="TextBox 36">
            <a:extLst>
              <a:ext uri="{FF2B5EF4-FFF2-40B4-BE49-F238E27FC236}">
                <a16:creationId xmlns:a16="http://schemas.microsoft.com/office/drawing/2014/main" id="{65A6AAF4-6CFB-45FF-AFC8-C444CF7DC1DC}"/>
              </a:ext>
            </a:extLst>
          </p:cNvPr>
          <p:cNvSpPr txBox="1"/>
          <p:nvPr/>
        </p:nvSpPr>
        <p:spPr>
          <a:xfrm>
            <a:off x="4574602" y="4597656"/>
            <a:ext cx="3042797" cy="838407"/>
          </a:xfrm>
          <a:prstGeom prst="rect">
            <a:avLst/>
          </a:prstGeom>
          <a:noFill/>
          <a:ln>
            <a:noFill/>
          </a:ln>
        </p:spPr>
        <p:txBody>
          <a:bodyPr wrap="square" lIns="91388" tIns="146222" rIns="182776" bIns="146222" rtlCol="0">
            <a:spAutoFit/>
          </a:bodyPr>
          <a:lstStyle/>
          <a:p>
            <a:pPr algn="ctr" defTabSz="914049">
              <a:defRPr/>
            </a:pPr>
            <a:r>
              <a:rPr lang="en-US" sz="3529" dirty="0">
                <a:solidFill>
                  <a:schemeClr val="accent1"/>
                </a:solidFill>
                <a:cs typeface="Segoe UI Semilight" charset="0"/>
              </a:rPr>
              <a:t>データの準備</a:t>
            </a:r>
          </a:p>
        </p:txBody>
      </p:sp>
    </p:spTree>
    <p:extLst>
      <p:ext uri="{BB962C8B-B14F-4D97-AF65-F5344CB8AC3E}">
        <p14:creationId xmlns:p14="http://schemas.microsoft.com/office/powerpoint/2010/main" val="2934249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7434-DA22-4A66-A4C9-AA276DA8F630}"/>
              </a:ext>
            </a:extLst>
          </p:cNvPr>
          <p:cNvSpPr>
            <a:spLocks noGrp="1"/>
          </p:cNvSpPr>
          <p:nvPr>
            <p:ph type="title"/>
          </p:nvPr>
        </p:nvSpPr>
        <p:spPr>
          <a:xfrm>
            <a:off x="269240" y="2084378"/>
            <a:ext cx="9859116" cy="850868"/>
          </a:xfrm>
        </p:spPr>
        <p:txBody>
          <a:bodyPr/>
          <a:lstStyle/>
          <a:p>
            <a:r>
              <a:rPr lang="ja-JP" altLang="en-US" sz="4705" dirty="0"/>
              <a:t>あやめの分類：前処理編</a:t>
            </a:r>
            <a:endParaRPr lang="en-US" sz="4705" dirty="0"/>
          </a:p>
        </p:txBody>
      </p:sp>
      <p:sp>
        <p:nvSpPr>
          <p:cNvPr id="3" name="Text Placeholder 2">
            <a:extLst>
              <a:ext uri="{FF2B5EF4-FFF2-40B4-BE49-F238E27FC236}">
                <a16:creationId xmlns:a16="http://schemas.microsoft.com/office/drawing/2014/main" id="{0CDC73F6-58EF-49AF-9A15-894DB6AABA96}"/>
              </a:ext>
            </a:extLst>
          </p:cNvPr>
          <p:cNvSpPr>
            <a:spLocks noGrp="1"/>
          </p:cNvSpPr>
          <p:nvPr>
            <p:ph type="body" sz="quarter" idx="12"/>
          </p:nvPr>
        </p:nvSpPr>
        <p:spPr>
          <a:xfrm>
            <a:off x="269240" y="4581089"/>
            <a:ext cx="9860674" cy="1164421"/>
          </a:xfrm>
        </p:spPr>
        <p:txBody>
          <a:bodyPr/>
          <a:lstStyle/>
          <a:p>
            <a:r>
              <a:rPr lang="en-US" dirty="0"/>
              <a:t>https://docs.microsoft.com/en-us/azure/machine-learning/preview/tutorial-classifying-iris-part-1</a:t>
            </a:r>
          </a:p>
        </p:txBody>
      </p:sp>
      <p:pic>
        <p:nvPicPr>
          <p:cNvPr id="4" name="Picture 3">
            <a:extLst>
              <a:ext uri="{FF2B5EF4-FFF2-40B4-BE49-F238E27FC236}">
                <a16:creationId xmlns:a16="http://schemas.microsoft.com/office/drawing/2014/main" id="{18622264-6F46-4CC5-B567-25FC2428CF02}"/>
              </a:ext>
            </a:extLst>
          </p:cNvPr>
          <p:cNvPicPr>
            <a:picLocks noChangeAspect="1"/>
          </p:cNvPicPr>
          <p:nvPr/>
        </p:nvPicPr>
        <p:blipFill>
          <a:blip r:embed="rId3"/>
          <a:stretch>
            <a:fillRect/>
          </a:stretch>
        </p:blipFill>
        <p:spPr>
          <a:xfrm>
            <a:off x="7757568" y="2067095"/>
            <a:ext cx="3829140" cy="2534262"/>
          </a:xfrm>
          <a:prstGeom prst="rect">
            <a:avLst/>
          </a:prstGeom>
        </p:spPr>
      </p:pic>
    </p:spTree>
    <p:extLst>
      <p:ext uri="{BB962C8B-B14F-4D97-AF65-F5344CB8AC3E}">
        <p14:creationId xmlns:p14="http://schemas.microsoft.com/office/powerpoint/2010/main" val="15868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813958"/>
          </a:xfrm>
        </p:spPr>
        <p:txBody>
          <a:bodyPr/>
          <a:lstStyle/>
          <a:p>
            <a:r>
              <a:rPr lang="ja-JP" altLang="en-US" sz="5882" dirty="0"/>
              <a:t>より高度な前処理</a:t>
            </a:r>
            <a:br>
              <a:rPr lang="en-US" sz="5882" dirty="0"/>
            </a:br>
            <a:endParaRPr lang="en-US" sz="5882" dirty="0"/>
          </a:p>
        </p:txBody>
      </p:sp>
      <p:sp>
        <p:nvSpPr>
          <p:cNvPr id="4" name="Text Placeholder 3"/>
          <p:cNvSpPr>
            <a:spLocks noGrp="1"/>
          </p:cNvSpPr>
          <p:nvPr>
            <p:ph type="body" sz="quarter" idx="12"/>
          </p:nvPr>
        </p:nvSpPr>
        <p:spPr>
          <a:xfrm>
            <a:off x="269240" y="4481337"/>
            <a:ext cx="9860674" cy="1181862"/>
          </a:xfrm>
        </p:spPr>
        <p:txBody>
          <a:bodyPr/>
          <a:lstStyle/>
          <a:p>
            <a:r>
              <a:rPr lang="en-US" sz="3200" dirty="0"/>
              <a:t>https://docs.microsoft.com/en-us/azure/machine-learning/preview/tutorial-bikeshare-dataprep</a:t>
            </a:r>
            <a:endParaRPr lang="en-US" dirty="0"/>
          </a:p>
        </p:txBody>
      </p:sp>
      <p:pic>
        <p:nvPicPr>
          <p:cNvPr id="5" name="Picture 2" descr="https://upload.wikimedia.org/wikipedia/commons/b/b0/Hubway_Bike_Sharing%2C_Boston_%2822097185755%29.jpg">
            <a:extLst>
              <a:ext uri="{FF2B5EF4-FFF2-40B4-BE49-F238E27FC236}">
                <a16:creationId xmlns:a16="http://schemas.microsoft.com/office/drawing/2014/main" id="{2B6C72D5-1A05-4053-AEC4-6471462731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27" b="4927"/>
          <a:stretch/>
        </p:blipFill>
        <p:spPr bwMode="auto">
          <a:xfrm>
            <a:off x="7951683" y="2205358"/>
            <a:ext cx="3960369" cy="222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17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753</Words>
  <Application>Microsoft Office PowerPoint</Application>
  <PresentationFormat>Widescreen</PresentationFormat>
  <Paragraphs>124</Paragraphs>
  <Slides>23</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メイリオ</vt:lpstr>
      <vt:lpstr>MS Mincho</vt:lpstr>
      <vt:lpstr>MS PGothic</vt:lpstr>
      <vt:lpstr>游ゴシック</vt:lpstr>
      <vt:lpstr>游ゴシック Light</vt:lpstr>
      <vt:lpstr>Arial</vt:lpstr>
      <vt:lpstr>Calibri</vt:lpstr>
      <vt:lpstr>Calibri Light</vt:lpstr>
      <vt:lpstr>Segoe UI</vt:lpstr>
      <vt:lpstr>Segoe UI Semibold</vt:lpstr>
      <vt:lpstr>Segoe UI Semilight</vt:lpstr>
      <vt:lpstr>Wingdings</vt:lpstr>
      <vt:lpstr>Office Theme</vt:lpstr>
      <vt:lpstr>Hands-on 手順書</vt:lpstr>
      <vt:lpstr>フィードバックください</vt:lpstr>
      <vt:lpstr>Day1</vt:lpstr>
      <vt:lpstr>Deep Learning VM の作成</vt:lpstr>
      <vt:lpstr>環境構築  　(事前に行われてない方はこちらをまず行ってください)</vt:lpstr>
      <vt:lpstr>機械学習のワークフロー</vt:lpstr>
      <vt:lpstr>機械学習のワークフロー</vt:lpstr>
      <vt:lpstr>あやめの分類：前処理編</vt:lpstr>
      <vt:lpstr>より高度な前処理 </vt:lpstr>
      <vt:lpstr>機械学習のワークフロー</vt:lpstr>
      <vt:lpstr>機械学習のワークフロー</vt:lpstr>
      <vt:lpstr>あやめの分類：学習編</vt:lpstr>
      <vt:lpstr>手書き文字の分類 　：GPU 学習編</vt:lpstr>
      <vt:lpstr>機械学習のワークフロー</vt:lpstr>
      <vt:lpstr>機械学習のワークフロー</vt:lpstr>
      <vt:lpstr>あやめの分類：デプロイ編</vt:lpstr>
      <vt:lpstr>Day2</vt:lpstr>
      <vt:lpstr> </vt:lpstr>
      <vt:lpstr>PowerPoint Presentation</vt:lpstr>
      <vt:lpstr>今すぐ評価を!</vt:lpstr>
      <vt:lpstr>Appendix</vt:lpstr>
      <vt:lpstr>画像分類の精度の強化 転移学習、畳み込みニューラル ネットワーク (CNN)、および勾配ブースティング デシジョン ツリー (GBDT) といった 学習アルゴリズムにより、画像分類を再定義 </vt:lpstr>
      <vt:lpstr>テキスト予測の強化 ディープ ラーニングと自然言語の処理により、検索の有効性とタグ付けの正確性が向上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Kosuke Fujimoto</dc:creator>
  <cp:lastModifiedBy>Kosuke Fujimoto</cp:lastModifiedBy>
  <cp:revision>3</cp:revision>
  <dcterms:created xsi:type="dcterms:W3CDTF">2017-11-02T07:29:02Z</dcterms:created>
  <dcterms:modified xsi:type="dcterms:W3CDTF">2017-11-13T00:11:02Z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kofuji@microsoft.com</vt:lpwstr>
  </property>
  <property fmtid="{D5CDD505-2E9C-101B-9397-08002B2CF9AE}" pid="5" name="MSIP_Label_f42aa342-8706-4288-bd11-ebb85995028c_SetDate">
    <vt:lpwstr>2017-11-02T07:33:30.8743365Z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