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46"/>
  </p:handoutMasterIdLst>
  <p:sldIdLst>
    <p:sldId id="256" r:id="rId2"/>
    <p:sldId id="289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9" r:id="rId36"/>
    <p:sldId id="295" r:id="rId37"/>
    <p:sldId id="296" r:id="rId38"/>
    <p:sldId id="297" r:id="rId39"/>
    <p:sldId id="298" r:id="rId40"/>
    <p:sldId id="291" r:id="rId41"/>
    <p:sldId id="290" r:id="rId42"/>
    <p:sldId id="292" r:id="rId43"/>
    <p:sldId id="293" r:id="rId44"/>
    <p:sldId id="294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0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D0631-E4B3-4ED2-8D10-88304FAE2251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B4EC6-0570-4C3B-A72B-CE313EB363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761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89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6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708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8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81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7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82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93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91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5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56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8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55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74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26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8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1D31-BF59-46CE-82E3-3F74B025FB7E}" type="datetimeFigureOut">
              <a:rPr kumimoji="1" lang="ja-JP" altLang="en-US" smtClean="0"/>
              <a:pPr/>
              <a:t>16/01/18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7D95A4-1EA5-42F2-B80B-41F740BBACA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5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acebook.com/yuu416fgx8mlight" TargetMode="Externa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スマホ</a:t>
            </a:r>
            <a:r>
              <a:rPr lang="ja-JP" altLang="en-US" dirty="0" smtClean="0"/>
              <a:t>を使った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迷路ゲームを作ろう！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2015/8/7 </a:t>
            </a:r>
            <a:r>
              <a:rPr kumimoji="1" lang="en-US" altLang="ja-JP" dirty="0" err="1" smtClean="0"/>
              <a:t>WorkShop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75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カメラの位置を変更しよう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迷路を見やすくするために位置を変えましょう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Hierarchy </a:t>
            </a:r>
            <a:r>
              <a:rPr kumimoji="1" lang="ja-JP" altLang="en-US" dirty="0" smtClean="0"/>
              <a:t>ビューにある「</a:t>
            </a:r>
            <a:r>
              <a:rPr lang="en-US" altLang="ja-JP" dirty="0" smtClean="0"/>
              <a:t>Main Camera</a:t>
            </a:r>
            <a:r>
              <a:rPr kumimoji="1" lang="ja-JP" altLang="en-US" dirty="0" smtClean="0"/>
              <a:t>」を選択し位置と回転を調整します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Game </a:t>
            </a:r>
            <a:r>
              <a:rPr lang="ja-JP" altLang="en-US" dirty="0" smtClean="0"/>
              <a:t>ビューを確認しながら見えやすい位置に変更してください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5088" y="3293918"/>
            <a:ext cx="9194439" cy="3339524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1974273" y="3200400"/>
            <a:ext cx="997527" cy="374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9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壁を作ろう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4659469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ボールが飛び出ないように外壁を作ります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Cube</a:t>
            </a:r>
            <a:r>
              <a:rPr lang="ja-JP" altLang="en-US" dirty="0" smtClean="0"/>
              <a:t>」を作成し、値を以下のようにしてください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Name = Wall</a:t>
            </a:r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Position = (0,0.5,-9.5)</a:t>
            </a:r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Scale = (20,1,1)</a:t>
            </a:r>
          </a:p>
          <a:p>
            <a:pPr marL="0" indent="0">
              <a:buNone/>
            </a:pPr>
            <a:r>
              <a:rPr lang="ja-JP" altLang="en-US" dirty="0" smtClean="0"/>
              <a:t>・物理マテリアル「</a:t>
            </a:r>
            <a:r>
              <a:rPr lang="en-US" altLang="ja-JP" dirty="0" smtClean="0"/>
              <a:t>Floor</a:t>
            </a:r>
            <a:r>
              <a:rPr lang="ja-JP" altLang="en-US" dirty="0" smtClean="0"/>
              <a:t>」を追加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そのあと、その「</a:t>
            </a:r>
            <a:r>
              <a:rPr lang="en-US" altLang="ja-JP" dirty="0" smtClean="0"/>
              <a:t>Wall</a:t>
            </a:r>
            <a:r>
              <a:rPr lang="ja-JP" altLang="en-US" dirty="0" smtClean="0"/>
              <a:t>」をプロジェクトビューにドラッグ＆ドロップして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「プレハブ化」してください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そして残り</a:t>
            </a:r>
            <a:r>
              <a:rPr lang="en-US" altLang="ja-JP" dirty="0"/>
              <a:t>3</a:t>
            </a:r>
            <a:r>
              <a:rPr lang="ja-JP" altLang="en-US" dirty="0" smtClean="0"/>
              <a:t>辺も作成してください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（プレハブをドラッグ＆ドロップで複製）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6803" y="2622853"/>
            <a:ext cx="6616603" cy="3976199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5486400" y="3200400"/>
            <a:ext cx="956930" cy="21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障害物を作ろう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外壁と同じ要領で障害物を作っていきます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Cube</a:t>
            </a:r>
            <a:r>
              <a:rPr lang="ja-JP" altLang="en-US" dirty="0"/>
              <a:t>」を作成し、値を以下のようにしてください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Name = </a:t>
            </a:r>
            <a:r>
              <a:rPr lang="en-US" altLang="ja-JP" dirty="0" smtClean="0"/>
              <a:t>Barrier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 smtClean="0"/>
              <a:t>Position,Scale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ともにお好みで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物理マテリアル「</a:t>
            </a:r>
            <a:r>
              <a:rPr lang="en-US" altLang="ja-JP" dirty="0"/>
              <a:t>Floor</a:t>
            </a:r>
            <a:r>
              <a:rPr lang="ja-JP" altLang="en-US" dirty="0"/>
              <a:t>」を追加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・プレハブ化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障害物の配置例　→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8999" y="3786013"/>
            <a:ext cx="7459374" cy="28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色を付けよう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7818" y="2150198"/>
            <a:ext cx="546561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今の状態では画面映えしなく、見づらい状態ですね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それぞれに色を付けてわかりやすくしましょう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Project </a:t>
            </a:r>
            <a:r>
              <a:rPr kumimoji="1" lang="ja-JP" altLang="en-US" dirty="0" smtClean="0"/>
              <a:t>ビューの「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」→「</a:t>
            </a:r>
            <a:r>
              <a:rPr kumimoji="1" lang="en-US" altLang="ja-JP" dirty="0" smtClean="0"/>
              <a:t>Material</a:t>
            </a:r>
            <a:r>
              <a:rPr kumimoji="1" lang="ja-JP" altLang="en-US" dirty="0" smtClean="0"/>
              <a:t>」を選択し、名前を付けて（例えば「</a:t>
            </a:r>
            <a:r>
              <a:rPr kumimoji="1" lang="en-US" altLang="ja-JP" dirty="0" smtClean="0"/>
              <a:t>Red</a:t>
            </a:r>
            <a:r>
              <a:rPr kumimoji="1" lang="ja-JP" altLang="en-US" dirty="0" smtClean="0"/>
              <a:t>」）ください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Inspector </a:t>
            </a:r>
            <a:r>
              <a:rPr lang="ja-JP" altLang="en-US" dirty="0" smtClean="0"/>
              <a:t>ビューの </a:t>
            </a:r>
            <a:r>
              <a:rPr lang="en-US" altLang="ja-JP" dirty="0" smtClean="0"/>
              <a:t>Main Color </a:t>
            </a:r>
            <a:r>
              <a:rPr lang="ja-JP" altLang="en-US" dirty="0" smtClean="0"/>
              <a:t>右の四角をクリックして色を指定（例えば「</a:t>
            </a:r>
            <a:r>
              <a:rPr lang="en-US" altLang="ja-JP" dirty="0" smtClean="0"/>
              <a:t>r=255,g=0,b=0</a:t>
            </a:r>
            <a:r>
              <a:rPr lang="ja-JP" altLang="en-US" dirty="0" smtClean="0"/>
              <a:t>」）します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できたマテリアルを“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プレハブ化した</a:t>
            </a:r>
            <a:r>
              <a:rPr kumimoji="1" lang="ja-JP" altLang="en-US" dirty="0" smtClean="0">
                <a:solidFill>
                  <a:schemeClr val="tx1"/>
                </a:solidFill>
              </a:rPr>
              <a:t>”</a:t>
            </a:r>
            <a:r>
              <a:rPr kumimoji="1" lang="ja-JP" altLang="en-US" dirty="0" smtClean="0"/>
              <a:t>外壁や障害物にドラッグ＆ドロップしてください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それぞれに色を付けてわかりやすくしましょう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3436" y="3204190"/>
            <a:ext cx="6435436" cy="3187410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 flipH="1">
            <a:off x="6619009" y="6030971"/>
            <a:ext cx="4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3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階層構造にしよう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迷路の作成はほとんど完了しました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最後の仕上げとして、オブジェクトの親子関係を構築しましょう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Hierarchy </a:t>
            </a:r>
            <a:r>
              <a:rPr kumimoji="1" lang="ja-JP" altLang="en-US" dirty="0" smtClean="0"/>
              <a:t>ビューの「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」→「</a:t>
            </a:r>
            <a:r>
              <a:rPr kumimoji="1" lang="en-US" altLang="ja-JP" dirty="0" smtClean="0"/>
              <a:t>Create Empty</a:t>
            </a:r>
            <a:r>
              <a:rPr kumimoji="1" lang="ja-JP" altLang="en-US" dirty="0" smtClean="0"/>
              <a:t>」で空のゲームオブジェクトを作成します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名前を「</a:t>
            </a:r>
            <a:r>
              <a:rPr lang="en-US" altLang="ja-JP" dirty="0" smtClean="0"/>
              <a:t>Maze</a:t>
            </a:r>
            <a:r>
              <a:rPr lang="ja-JP" altLang="en-US" dirty="0" smtClean="0"/>
              <a:t>」に、位置は（</a:t>
            </a:r>
            <a:r>
              <a:rPr lang="en-US" altLang="ja-JP" dirty="0" smtClean="0"/>
              <a:t>0,0,0</a:t>
            </a:r>
            <a:r>
              <a:rPr lang="ja-JP" altLang="en-US" dirty="0" smtClean="0"/>
              <a:t>）に合わせましょう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0837" y="3584863"/>
            <a:ext cx="4949674" cy="28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階層構造にしよう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Hierarchy </a:t>
            </a:r>
            <a:r>
              <a:rPr kumimoji="1" lang="ja-JP" altLang="en-US" dirty="0" smtClean="0"/>
              <a:t>ビューで、作成した「</a:t>
            </a:r>
            <a:r>
              <a:rPr kumimoji="1" lang="en-US" altLang="ja-JP" dirty="0" smtClean="0"/>
              <a:t>Maze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に「</a:t>
            </a:r>
            <a:r>
              <a:rPr lang="en-US" altLang="ja-JP" dirty="0" smtClean="0"/>
              <a:t>Floor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Wall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Barrier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オブジェクトをドラッグ＆ドロップします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作業が完了したら、うまく構築できているか確認しましょう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Maze </a:t>
            </a:r>
            <a:r>
              <a:rPr lang="ja-JP" altLang="en-US" dirty="0" smtClean="0"/>
              <a:t>オブジェクトを回転ツールで操作して、迷路全体が動けば成功です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7662" y="2387311"/>
            <a:ext cx="3028950" cy="43148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9870" y="3886200"/>
            <a:ext cx="5763402" cy="2815936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9274002" y="3241964"/>
            <a:ext cx="0" cy="141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8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ボールを作成しよう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899660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迷路が完成したので、次は転がすためのボールを作成しましょう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Hierarchy </a:t>
            </a:r>
            <a:r>
              <a:rPr lang="ja-JP" altLang="en-US" dirty="0" smtClean="0"/>
              <a:t>ビューの「</a:t>
            </a:r>
            <a:r>
              <a:rPr lang="en-US" altLang="ja-JP" dirty="0" smtClean="0"/>
              <a:t>Create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3D Object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Sphere</a:t>
            </a:r>
            <a:r>
              <a:rPr lang="ja-JP" altLang="en-US" dirty="0" smtClean="0"/>
              <a:t>」でボールを作成します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Inspector 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Add Component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Physics</a:t>
            </a:r>
            <a:r>
              <a:rPr lang="ja-JP" altLang="en-US" dirty="0" smtClean="0"/>
              <a:t>」→「</a:t>
            </a:r>
            <a:r>
              <a:rPr lang="en-US" altLang="ja-JP" dirty="0" err="1" smtClean="0"/>
              <a:t>Rigidbody</a:t>
            </a:r>
            <a:r>
              <a:rPr lang="ja-JP" altLang="en-US" dirty="0" smtClean="0"/>
              <a:t>」で物理挙動を与え、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物理マテリアル「</a:t>
            </a:r>
            <a:r>
              <a:rPr lang="en-US" altLang="ja-JP" dirty="0" smtClean="0"/>
              <a:t>Ball</a:t>
            </a:r>
            <a:r>
              <a:rPr lang="ja-JP" altLang="en-US" dirty="0" smtClean="0"/>
              <a:t>」を作成し、摩擦係数を低めに設定しておきましょう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また、</a:t>
            </a:r>
            <a:r>
              <a:rPr lang="en-US" altLang="ja-JP" dirty="0" smtClean="0"/>
              <a:t>material </a:t>
            </a:r>
            <a:r>
              <a:rPr lang="ja-JP" altLang="en-US" dirty="0" smtClean="0"/>
              <a:t>を追加し、位置をスタートさせたい場所に配置しましょう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（床にめり込まないように注意！）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プレハブ化も忘れずにしましょう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ゲームを実際に動かしてみましょう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ゲームらしきものはプレイできるように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なりましたが、ボールが動かなかったり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すり抜けたりする問題点がまだあります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1709" y="3769957"/>
            <a:ext cx="5995121" cy="29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3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ボールを作成しよう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98437"/>
            <a:ext cx="8596668" cy="472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ボールの動きをスムーズにするために、スクリプトを作成します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Project </a:t>
            </a:r>
            <a:r>
              <a:rPr lang="ja-JP" altLang="en-US" dirty="0"/>
              <a:t>ビューの「</a:t>
            </a:r>
            <a:r>
              <a:rPr lang="en-US" altLang="ja-JP" dirty="0"/>
              <a:t>Create</a:t>
            </a:r>
            <a:r>
              <a:rPr lang="ja-JP" altLang="en-US" dirty="0"/>
              <a:t>」→「</a:t>
            </a:r>
            <a:r>
              <a:rPr lang="en-US" altLang="ja-JP" dirty="0"/>
              <a:t>C# Script</a:t>
            </a:r>
            <a:r>
              <a:rPr lang="ja-JP" altLang="en-US" dirty="0"/>
              <a:t>」で名前を</a:t>
            </a:r>
            <a:r>
              <a:rPr lang="ja-JP" altLang="en-US" dirty="0" smtClean="0"/>
              <a:t>「</a:t>
            </a:r>
            <a:r>
              <a:rPr lang="en-US" altLang="ja-JP" dirty="0" smtClean="0"/>
              <a:t>Ball</a:t>
            </a:r>
            <a:r>
              <a:rPr lang="ja-JP" altLang="en-US" dirty="0" smtClean="0"/>
              <a:t>」</a:t>
            </a:r>
            <a:r>
              <a:rPr lang="ja-JP" altLang="en-US" dirty="0"/>
              <a:t>にしたスクリプトを作成し、以下のコードを入力して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入力</a:t>
            </a:r>
            <a:r>
              <a:rPr lang="ja-JP" altLang="en-US" dirty="0" smtClean="0"/>
              <a:t>したら、プレハブの </a:t>
            </a:r>
            <a:r>
              <a:rPr lang="en-US" altLang="ja-JP" dirty="0" smtClean="0"/>
              <a:t>Ball </a:t>
            </a:r>
            <a:r>
              <a:rPr lang="ja-JP" altLang="en-US" dirty="0" smtClean="0"/>
              <a:t>に追加してください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49861"/>
              </p:ext>
            </p:extLst>
          </p:nvPr>
        </p:nvGraphicFramePr>
        <p:xfrm>
          <a:off x="814926" y="2506717"/>
          <a:ext cx="8128000" cy="288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885059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using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UnityEngine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using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System.Collections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public class Ball :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MonoBehaviour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private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Rigidbody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rigidbody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// Use this for initialization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void Start ()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rigidbody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this.gameObject.GetComponent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Rigidbody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&gt; ();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// Update is called once per frame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void Update ()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GetComponent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Rigidbody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&gt; ().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WakeUp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();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kumimoji="1" lang="ja-JP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99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トラップを追加しよう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7126239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次は、このゲームの難易度を調節するための要素を追加しましょう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ボールが触れたらスタート地点まで戻すというものです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まず「</a:t>
            </a:r>
            <a:r>
              <a:rPr lang="en-US" altLang="ja-JP" dirty="0" smtClean="0"/>
              <a:t>Cube</a:t>
            </a:r>
            <a:r>
              <a:rPr lang="ja-JP" altLang="en-US" dirty="0" smtClean="0"/>
              <a:t>」を作成し、「</a:t>
            </a:r>
            <a:r>
              <a:rPr lang="en-US" altLang="ja-JP" dirty="0" smtClean="0"/>
              <a:t>Trap</a:t>
            </a:r>
            <a:r>
              <a:rPr lang="ja-JP" altLang="en-US" dirty="0" smtClean="0"/>
              <a:t>」という名前にします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Inspector </a:t>
            </a:r>
            <a:r>
              <a:rPr lang="ja-JP" altLang="en-US" dirty="0" smtClean="0"/>
              <a:t>ビューの「</a:t>
            </a:r>
            <a:r>
              <a:rPr lang="en-US" altLang="ja-JP" dirty="0" smtClean="0"/>
              <a:t>Is Trigger</a:t>
            </a:r>
            <a:r>
              <a:rPr lang="ja-JP" altLang="en-US" dirty="0" smtClean="0"/>
              <a:t>」にチェックを入れます。そうするとボールは衝突しなくなり、すり抜けができるようになります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8443" y="2160589"/>
            <a:ext cx="3774065" cy="4201100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7988443" y="3958936"/>
            <a:ext cx="1955657" cy="259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78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トラップを追加しよう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ゲームオブジェクトを判別するために、タグを追加します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メニューの「</a:t>
            </a:r>
            <a:r>
              <a:rPr lang="en-US" altLang="ja-JP" dirty="0" smtClean="0"/>
              <a:t>Edit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Project Settings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Tags &amp; Layers</a:t>
            </a:r>
            <a:r>
              <a:rPr lang="ja-JP" altLang="en-US" dirty="0" smtClean="0"/>
              <a:t>」を選択し、</a:t>
            </a:r>
            <a:r>
              <a:rPr lang="en-US" altLang="ja-JP" dirty="0"/>
              <a:t> Tags &amp; </a:t>
            </a:r>
            <a:r>
              <a:rPr lang="en-US" altLang="ja-JP" dirty="0" smtClean="0"/>
              <a:t>Layers </a:t>
            </a:r>
            <a:r>
              <a:rPr lang="ja-JP" altLang="en-US" dirty="0" smtClean="0"/>
              <a:t>を表示します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その中の「</a:t>
            </a:r>
            <a:r>
              <a:rPr lang="en-US" altLang="ja-JP" dirty="0" smtClean="0"/>
              <a:t>Tags</a:t>
            </a:r>
            <a:r>
              <a:rPr lang="ja-JP" altLang="en-US" dirty="0" smtClean="0"/>
              <a:t>」タブを開き、</a:t>
            </a:r>
            <a:r>
              <a:rPr lang="en-US" altLang="ja-JP" dirty="0" smtClean="0"/>
              <a:t>Element0 </a:t>
            </a:r>
            <a:r>
              <a:rPr lang="ja-JP" altLang="en-US" dirty="0" smtClean="0"/>
              <a:t>に「</a:t>
            </a:r>
            <a:r>
              <a:rPr lang="en-US" altLang="ja-JP" dirty="0" smtClean="0"/>
              <a:t>Ball</a:t>
            </a:r>
            <a:r>
              <a:rPr lang="ja-JP" altLang="en-US" dirty="0" smtClean="0"/>
              <a:t>」と入力してタグを追加します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そして、プレハブ化した </a:t>
            </a:r>
            <a:r>
              <a:rPr lang="en-US" altLang="ja-JP" dirty="0" smtClean="0"/>
              <a:t>Ball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tag 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Ball</a:t>
            </a:r>
            <a:r>
              <a:rPr lang="ja-JP" altLang="en-US" dirty="0" smtClean="0"/>
              <a:t>」に設定します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2124" y="3727739"/>
            <a:ext cx="3143250" cy="26860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081" y="4563774"/>
            <a:ext cx="4429233" cy="1850015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156040" y="5070764"/>
            <a:ext cx="1955657" cy="259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62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ゲーム・資料作成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神奈川工科大学 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学年 山口裕太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Facebook </a:t>
            </a:r>
            <a:r>
              <a:rPr lang="en-US" altLang="ja-JP" dirty="0"/>
              <a:t>: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www.facebook.com/yuu416fgx8mlight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E-mail : yuu416fgx8mlight@gmail.com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52" y="2522484"/>
            <a:ext cx="3689130" cy="36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トラップ</a:t>
            </a:r>
            <a:r>
              <a:rPr kumimoji="1" lang="ja-JP" altLang="en-US" dirty="0" smtClean="0"/>
              <a:t>を追加しよう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トラップが発動した時のリスタート地点の配置をしましょう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Hierarchy </a:t>
            </a:r>
            <a:r>
              <a:rPr lang="ja-JP" altLang="en-US" dirty="0"/>
              <a:t>ビューの「</a:t>
            </a:r>
            <a:r>
              <a:rPr lang="en-US" altLang="ja-JP" dirty="0"/>
              <a:t>Create</a:t>
            </a:r>
            <a:r>
              <a:rPr lang="ja-JP" altLang="en-US" dirty="0"/>
              <a:t>」→「</a:t>
            </a:r>
            <a:r>
              <a:rPr lang="en-US" altLang="ja-JP" dirty="0"/>
              <a:t>Create Empty</a:t>
            </a:r>
            <a:r>
              <a:rPr lang="ja-JP" altLang="en-US" dirty="0"/>
              <a:t>」</a:t>
            </a:r>
            <a:r>
              <a:rPr lang="ja-JP" altLang="en-US" dirty="0" smtClean="0"/>
              <a:t>で</a:t>
            </a:r>
            <a:r>
              <a:rPr lang="ja-JP" altLang="en-US" dirty="0"/>
              <a:t>空</a:t>
            </a:r>
            <a:r>
              <a:rPr lang="ja-JP" altLang="en-US" dirty="0" smtClean="0"/>
              <a:t>の</a:t>
            </a:r>
            <a:r>
              <a:rPr lang="ja-JP" altLang="en-US" dirty="0"/>
              <a:t>ゲームオブジェクトを作成</a:t>
            </a:r>
            <a:r>
              <a:rPr lang="ja-JP" altLang="en-US" dirty="0" smtClean="0"/>
              <a:t>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名前を「</a:t>
            </a:r>
            <a:r>
              <a:rPr lang="en-US" altLang="ja-JP" dirty="0" err="1" smtClean="0"/>
              <a:t>Respawn</a:t>
            </a:r>
            <a:r>
              <a:rPr lang="en-US" altLang="ja-JP" dirty="0" smtClean="0"/>
              <a:t> Point</a:t>
            </a:r>
            <a:r>
              <a:rPr lang="ja-JP" altLang="en-US" dirty="0" smtClean="0"/>
              <a:t>」にして、タグを「</a:t>
            </a:r>
            <a:r>
              <a:rPr lang="en-US" altLang="ja-JP" dirty="0" err="1" smtClean="0"/>
              <a:t>Respawn</a:t>
            </a:r>
            <a:r>
              <a:rPr lang="ja-JP" altLang="en-US" dirty="0" smtClean="0"/>
              <a:t>」に変更します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オブジェクトの位置はリスタートさせたい位置に置いてください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427" y="3846666"/>
            <a:ext cx="6919047" cy="27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2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トラップを追加しよう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39469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それでは実際に当たった時の判定のスクリプトを作成します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Project </a:t>
            </a:r>
            <a:r>
              <a:rPr lang="ja-JP" altLang="en-US" dirty="0" smtClean="0"/>
              <a:t>ビューの「</a:t>
            </a:r>
            <a:r>
              <a:rPr lang="en-US" altLang="ja-JP" dirty="0" smtClean="0"/>
              <a:t>Create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C# Script</a:t>
            </a:r>
            <a:r>
              <a:rPr lang="ja-JP" altLang="en-US" dirty="0" smtClean="0"/>
              <a:t>」で名前を「</a:t>
            </a:r>
            <a:r>
              <a:rPr lang="en-US" altLang="ja-JP" dirty="0" smtClean="0"/>
              <a:t>Trap</a:t>
            </a:r>
            <a:r>
              <a:rPr lang="ja-JP" altLang="en-US" dirty="0" smtClean="0"/>
              <a:t>」にしたスクリプトを作成し、以下のコードを入力してください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7933"/>
              </p:ext>
            </p:extLst>
          </p:nvPr>
        </p:nvGraphicFramePr>
        <p:xfrm>
          <a:off x="1044863" y="2743198"/>
          <a:ext cx="6706755" cy="368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6755"/>
              </a:tblGrid>
              <a:tr h="3681075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using </a:t>
                      </a:r>
                      <a:r>
                        <a:rPr kumimoji="1" lang="en-US" altLang="ja-JP" sz="1050" dirty="0" err="1" smtClean="0"/>
                        <a:t>UnityEngine</a:t>
                      </a:r>
                      <a:r>
                        <a:rPr kumimoji="1" lang="en-US" altLang="ja-JP" sz="1050" dirty="0" smtClean="0"/>
                        <a:t>;</a:t>
                      </a:r>
                    </a:p>
                    <a:p>
                      <a:r>
                        <a:rPr kumimoji="1" lang="en-US" altLang="ja-JP" sz="1050" dirty="0" smtClean="0"/>
                        <a:t>using </a:t>
                      </a:r>
                      <a:r>
                        <a:rPr kumimoji="1" lang="en-US" altLang="ja-JP" sz="1050" dirty="0" err="1" smtClean="0"/>
                        <a:t>System.Collections</a:t>
                      </a:r>
                      <a:r>
                        <a:rPr kumimoji="1" lang="en-US" altLang="ja-JP" sz="1050" dirty="0" smtClean="0"/>
                        <a:t>;</a:t>
                      </a:r>
                    </a:p>
                    <a:p>
                      <a:endParaRPr kumimoji="1" lang="en-US" altLang="ja-JP" sz="1050" dirty="0" smtClean="0"/>
                    </a:p>
                    <a:p>
                      <a:r>
                        <a:rPr kumimoji="1" lang="en-US" altLang="ja-JP" sz="1050" dirty="0" smtClean="0"/>
                        <a:t>public class Trap : </a:t>
                      </a:r>
                      <a:r>
                        <a:rPr kumimoji="1" lang="en-US" altLang="ja-JP" sz="1050" dirty="0" err="1" smtClean="0"/>
                        <a:t>MonoBehaviour</a:t>
                      </a:r>
                      <a:r>
                        <a:rPr kumimoji="1" lang="en-US" altLang="ja-JP" sz="1050" dirty="0" smtClean="0"/>
                        <a:t> {</a:t>
                      </a:r>
                    </a:p>
                    <a:p>
                      <a:endParaRPr kumimoji="1" lang="en-US" altLang="ja-JP" sz="1050" dirty="0" smtClean="0"/>
                    </a:p>
                    <a:p>
                      <a:r>
                        <a:rPr kumimoji="1" lang="en-US" altLang="ja-JP" sz="1050" dirty="0" smtClean="0"/>
                        <a:t>	// Use this for initialization</a:t>
                      </a:r>
                    </a:p>
                    <a:p>
                      <a:r>
                        <a:rPr kumimoji="1" lang="en-US" altLang="ja-JP" sz="1050" dirty="0" smtClean="0"/>
                        <a:t>	void Start () {</a:t>
                      </a:r>
                    </a:p>
                    <a:p>
                      <a:r>
                        <a:rPr kumimoji="1" lang="en-US" altLang="ja-JP" sz="1050" dirty="0" smtClean="0"/>
                        <a:t>	</a:t>
                      </a:r>
                    </a:p>
                    <a:p>
                      <a:r>
                        <a:rPr kumimoji="1" lang="en-US" altLang="ja-JP" sz="1050" dirty="0" smtClean="0"/>
                        <a:t>	}</a:t>
                      </a:r>
                    </a:p>
                    <a:p>
                      <a:r>
                        <a:rPr kumimoji="1" lang="en-US" altLang="ja-JP" sz="1050" dirty="0" smtClean="0"/>
                        <a:t>	</a:t>
                      </a:r>
                    </a:p>
                    <a:p>
                      <a:r>
                        <a:rPr kumimoji="1" lang="en-US" altLang="ja-JP" sz="1050" dirty="0" smtClean="0"/>
                        <a:t>	// Update is called once per frame</a:t>
                      </a:r>
                    </a:p>
                    <a:p>
                      <a:r>
                        <a:rPr kumimoji="1" lang="en-US" altLang="ja-JP" sz="1050" dirty="0" smtClean="0"/>
                        <a:t>	void Update () {</a:t>
                      </a:r>
                    </a:p>
                    <a:p>
                      <a:r>
                        <a:rPr kumimoji="1" lang="en-US" altLang="ja-JP" sz="1050" dirty="0" smtClean="0"/>
                        <a:t>	</a:t>
                      </a:r>
                    </a:p>
                    <a:p>
                      <a:r>
                        <a:rPr kumimoji="1" lang="en-US" altLang="ja-JP" sz="1050" dirty="0" smtClean="0"/>
                        <a:t>	}</a:t>
                      </a:r>
                    </a:p>
                    <a:p>
                      <a:endParaRPr kumimoji="1" lang="en-US" altLang="ja-JP" sz="1050" dirty="0" smtClean="0"/>
                    </a:p>
                    <a:p>
                      <a:r>
                        <a:rPr kumimoji="1" lang="en-US" altLang="ja-JP" sz="1050" dirty="0" smtClean="0"/>
                        <a:t>	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void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OnTriggerEnter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(Collider other){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if (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other.gameObject.tag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== "Ball")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GameObject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respawn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GameObject.FindWithTag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("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Respawn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");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other.gameObject.transform.position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respawn.transform.position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1050" dirty="0" smtClean="0"/>
                        <a:t>}</a:t>
                      </a:r>
                      <a:endParaRPr kumimoji="1" lang="ja-JP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63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トラップを追加しよう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書き終えたスクリプトを </a:t>
            </a:r>
            <a:r>
              <a:rPr lang="en-US" altLang="ja-JP" dirty="0" smtClean="0"/>
              <a:t>Trap </a:t>
            </a:r>
            <a:r>
              <a:rPr lang="ja-JP" altLang="en-US" dirty="0" smtClean="0"/>
              <a:t>オブジェクトにドラッグ＆ドロップしてトラップの完成です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あとはプレハブ化して、お好みの場所に配置してください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8384" y="3188517"/>
            <a:ext cx="7224280" cy="34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ゴールを作ろう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5484475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ゴールもトラップと同じように作ることができます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スライド</a:t>
            </a:r>
            <a:r>
              <a:rPr lang="en-US" altLang="ja-JP" dirty="0" smtClean="0"/>
              <a:t>16,17</a:t>
            </a:r>
            <a:r>
              <a:rPr lang="ja-JP" altLang="en-US" dirty="0" smtClean="0"/>
              <a:t>を参考に「</a:t>
            </a:r>
            <a:r>
              <a:rPr lang="en-US" altLang="ja-JP" dirty="0" smtClean="0"/>
              <a:t>Goal</a:t>
            </a:r>
            <a:r>
              <a:rPr lang="ja-JP" altLang="en-US" dirty="0" smtClean="0"/>
              <a:t>」として作ります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さらに</a:t>
            </a:r>
            <a:r>
              <a:rPr lang="en-US" altLang="ja-JP" dirty="0"/>
              <a:t>Project </a:t>
            </a:r>
            <a:r>
              <a:rPr lang="ja-JP" altLang="en-US" dirty="0"/>
              <a:t>ビューの「</a:t>
            </a:r>
            <a:r>
              <a:rPr lang="en-US" altLang="ja-JP" dirty="0"/>
              <a:t>Create</a:t>
            </a:r>
            <a:r>
              <a:rPr lang="ja-JP" altLang="en-US" dirty="0"/>
              <a:t>」→「</a:t>
            </a:r>
            <a:r>
              <a:rPr lang="en-US" altLang="ja-JP" dirty="0"/>
              <a:t>C# Script</a:t>
            </a:r>
            <a:r>
              <a:rPr lang="ja-JP" altLang="en-US" dirty="0"/>
              <a:t>」で名前を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Goal</a:t>
            </a:r>
            <a:r>
              <a:rPr lang="ja-JP" altLang="en-US" dirty="0" smtClean="0"/>
              <a:t>」</a:t>
            </a:r>
            <a:r>
              <a:rPr lang="ja-JP" altLang="en-US" dirty="0"/>
              <a:t>にしたスクリプトを作成し、以下のコードを入力して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Trap</a:t>
            </a:r>
            <a:r>
              <a:rPr lang="ja-JP" altLang="en-US" dirty="0" smtClean="0"/>
              <a:t>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Goal</a:t>
            </a:r>
            <a:r>
              <a:rPr lang="ja-JP" altLang="en-US" dirty="0" smtClean="0"/>
              <a:t>」のオブジェクトも階層「</a:t>
            </a:r>
            <a:r>
              <a:rPr lang="en-US" altLang="ja-JP" dirty="0" smtClean="0"/>
              <a:t>Maze</a:t>
            </a:r>
            <a:r>
              <a:rPr lang="ja-JP" altLang="en-US" dirty="0" smtClean="0"/>
              <a:t>」に入れておいてください</a:t>
            </a:r>
            <a:endParaRPr kumimoji="1"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46585"/>
              </p:ext>
            </p:extLst>
          </p:nvPr>
        </p:nvGraphicFramePr>
        <p:xfrm>
          <a:off x="6161809" y="429571"/>
          <a:ext cx="5422900" cy="6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2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using </a:t>
                      </a:r>
                      <a:r>
                        <a:rPr kumimoji="1" lang="en-US" altLang="ja-JP" sz="800" dirty="0" err="1" smtClean="0"/>
                        <a:t>UnityEngine</a:t>
                      </a:r>
                      <a:r>
                        <a:rPr kumimoji="1" lang="en-US" altLang="ja-JP" sz="800" dirty="0" smtClean="0"/>
                        <a:t>;</a:t>
                      </a:r>
                    </a:p>
                    <a:p>
                      <a:r>
                        <a:rPr kumimoji="1" lang="en-US" altLang="ja-JP" sz="800" dirty="0" smtClean="0"/>
                        <a:t>using </a:t>
                      </a:r>
                      <a:r>
                        <a:rPr kumimoji="1" lang="en-US" altLang="ja-JP" sz="800" dirty="0" err="1" smtClean="0"/>
                        <a:t>System.Collections</a:t>
                      </a:r>
                      <a:r>
                        <a:rPr kumimoji="1" lang="en-US" altLang="ja-JP" sz="800" dirty="0" smtClean="0"/>
                        <a:t>;</a:t>
                      </a:r>
                    </a:p>
                    <a:p>
                      <a:endParaRPr kumimoji="1" lang="en-US" altLang="ja-JP" sz="800" dirty="0" smtClean="0"/>
                    </a:p>
                    <a:p>
                      <a:r>
                        <a:rPr kumimoji="1" lang="en-US" altLang="ja-JP" sz="800" dirty="0" smtClean="0"/>
                        <a:t>public class Goal : </a:t>
                      </a:r>
                      <a:r>
                        <a:rPr kumimoji="1" lang="en-US" altLang="ja-JP" sz="800" dirty="0" err="1" smtClean="0"/>
                        <a:t>MonoBehaviour</a:t>
                      </a:r>
                      <a:r>
                        <a:rPr kumimoji="1" lang="en-US" altLang="ja-JP" sz="800" dirty="0" smtClean="0"/>
                        <a:t> {</a:t>
                      </a:r>
                    </a:p>
                    <a:p>
                      <a:endParaRPr kumimoji="1" lang="en-US" altLang="ja-JP" sz="800" dirty="0" smtClean="0"/>
                    </a:p>
                    <a:p>
                      <a:r>
                        <a:rPr kumimoji="1" lang="en-US" altLang="ja-JP" sz="800" dirty="0" smtClean="0"/>
                        <a:t>	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private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GameObject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[] balls;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private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ballCount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private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counter;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private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bool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cleared;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public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GUIStyle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labelStyle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endParaRPr kumimoji="1" lang="en-US" altLang="ja-JP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ja-JP" sz="800" dirty="0" smtClean="0"/>
                        <a:t>	// Use this for initialization</a:t>
                      </a:r>
                    </a:p>
                    <a:p>
                      <a:r>
                        <a:rPr kumimoji="1" lang="en-US" altLang="ja-JP" sz="800" dirty="0" smtClean="0"/>
                        <a:t>	void Start () {</a:t>
                      </a:r>
                    </a:p>
                    <a:p>
                      <a:r>
                        <a:rPr kumimoji="1" lang="en-US" altLang="ja-JP" sz="800" dirty="0" smtClean="0"/>
                        <a:t>		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balls =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GameObject.FindGameObjectsWithTag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("Ball");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ballCount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balls.Length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800" dirty="0" smtClean="0"/>
                        <a:t>	}</a:t>
                      </a:r>
                    </a:p>
                    <a:p>
                      <a:r>
                        <a:rPr kumimoji="1" lang="en-US" altLang="ja-JP" sz="800" dirty="0" smtClean="0"/>
                        <a:t>	</a:t>
                      </a:r>
                    </a:p>
                    <a:p>
                      <a:r>
                        <a:rPr kumimoji="1" lang="en-US" altLang="ja-JP" sz="800" dirty="0" smtClean="0"/>
                        <a:t>	// Update is called once per frame</a:t>
                      </a:r>
                    </a:p>
                    <a:p>
                      <a:r>
                        <a:rPr kumimoji="1" lang="en-US" altLang="ja-JP" sz="800" dirty="0" smtClean="0"/>
                        <a:t>	void Update () {</a:t>
                      </a:r>
                    </a:p>
                    <a:p>
                      <a:r>
                        <a:rPr kumimoji="1" lang="en-US" altLang="ja-JP" sz="800" dirty="0" smtClean="0"/>
                        <a:t>	</a:t>
                      </a:r>
                    </a:p>
                    <a:p>
                      <a:r>
                        <a:rPr kumimoji="1" lang="en-US" altLang="ja-JP" sz="800" dirty="0" smtClean="0"/>
                        <a:t>	}</a:t>
                      </a:r>
                    </a:p>
                    <a:p>
                      <a:endParaRPr kumimoji="1" lang="en-US" altLang="ja-JP" sz="800" dirty="0" smtClean="0"/>
                    </a:p>
                    <a:p>
                      <a:r>
                        <a:rPr kumimoji="1" lang="en-US" altLang="ja-JP" sz="800" dirty="0" smtClean="0"/>
                        <a:t>	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IEnumerator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OnTriggerStay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(Collider other){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if (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other.gameObject.tag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== "Ball") {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counter++;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if (cleared == false &amp;&amp; counter ==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ballCount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) {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	cleared = true;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	yield return new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WaitForSeconds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(2.0f);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	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Application.LoadLevel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("Title");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}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}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}</a:t>
                      </a:r>
                    </a:p>
                    <a:p>
                      <a:endParaRPr kumimoji="1" lang="en-US" altLang="ja-JP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kumimoji="1" lang="en-US" altLang="ja-JP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void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OnTriggerExit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(Collider other){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if (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other.gameObject.tag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== "Ball") {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counter--;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}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}</a:t>
                      </a:r>
                    </a:p>
                    <a:p>
                      <a:endParaRPr kumimoji="1" lang="en-US" altLang="ja-JP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void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OnGUI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(){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if (cleared == true) {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Screen.width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Screen.height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	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GUI.Label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(new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/ 6,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/ 3,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* 2 / 3,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 / 3), "CLEARED!!", 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</a:rPr>
                        <a:t>labelStyle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);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	}</a:t>
                      </a:r>
                    </a:p>
                    <a:p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800" dirty="0" smtClean="0"/>
                        <a:t>}</a:t>
                      </a:r>
                    </a:p>
                    <a:p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81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プレイ中に傾きがわかりやすいように背景を追加します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Hierarchy </a:t>
            </a:r>
            <a:r>
              <a:rPr lang="ja-JP" altLang="en-US" dirty="0"/>
              <a:t>ビューの「</a:t>
            </a:r>
            <a:r>
              <a:rPr lang="en-US" altLang="ja-JP" dirty="0"/>
              <a:t>Create</a:t>
            </a:r>
            <a:r>
              <a:rPr lang="ja-JP" altLang="en-US" dirty="0"/>
              <a:t>」</a:t>
            </a:r>
            <a:r>
              <a:rPr lang="ja-JP" altLang="en-US" dirty="0" smtClean="0"/>
              <a:t>→「</a:t>
            </a:r>
            <a:r>
              <a:rPr lang="en-US" altLang="ja-JP" dirty="0" smtClean="0"/>
              <a:t>Plan</a:t>
            </a:r>
            <a:r>
              <a:rPr lang="en-US" altLang="ja-JP" dirty="0"/>
              <a:t>e</a:t>
            </a:r>
            <a:r>
              <a:rPr lang="ja-JP" altLang="en-US" dirty="0" smtClean="0"/>
              <a:t>」</a:t>
            </a:r>
            <a:r>
              <a:rPr lang="ja-JP" altLang="en-US" dirty="0"/>
              <a:t>を選択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出てきたオブジェクトの値を </a:t>
            </a:r>
            <a:r>
              <a:rPr lang="en-US" altLang="ja-JP" dirty="0"/>
              <a:t>Inspector </a:t>
            </a:r>
            <a:r>
              <a:rPr lang="ja-JP" altLang="en-US" dirty="0"/>
              <a:t>ビューから変更します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・「</a:t>
            </a:r>
            <a:r>
              <a:rPr lang="en-US" altLang="ja-JP" dirty="0"/>
              <a:t>Position</a:t>
            </a:r>
            <a:r>
              <a:rPr lang="ja-JP" altLang="en-US" dirty="0"/>
              <a:t>」</a:t>
            </a:r>
            <a:r>
              <a:rPr lang="en-US" altLang="ja-JP" dirty="0"/>
              <a:t>Y = </a:t>
            </a:r>
            <a:r>
              <a:rPr lang="en-US" altLang="ja-JP" dirty="0" smtClean="0"/>
              <a:t>-15</a:t>
            </a:r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「</a:t>
            </a:r>
            <a:r>
              <a:rPr lang="en-US" altLang="ja-JP" dirty="0"/>
              <a:t>Scale</a:t>
            </a:r>
            <a:r>
              <a:rPr lang="ja-JP" altLang="en-US" dirty="0"/>
              <a:t>」</a:t>
            </a:r>
            <a:r>
              <a:rPr lang="en-US" altLang="ja-JP" dirty="0"/>
              <a:t>X = </a:t>
            </a:r>
            <a:r>
              <a:rPr lang="en-US" altLang="ja-JP" dirty="0" smtClean="0"/>
              <a:t>10,Z </a:t>
            </a:r>
            <a:r>
              <a:rPr lang="en-US" altLang="ja-JP" dirty="0"/>
              <a:t>= 1</a:t>
            </a:r>
            <a:r>
              <a:rPr lang="en-US" altLang="ja-JP" dirty="0" smtClean="0"/>
              <a:t>0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・名前</a:t>
            </a:r>
            <a:r>
              <a:rPr lang="ja-JP" altLang="en-US" dirty="0" smtClean="0"/>
              <a:t>「</a:t>
            </a:r>
            <a:r>
              <a:rPr lang="en-US" altLang="ja-JP" dirty="0" err="1" smtClean="0"/>
              <a:t>BackGround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8590" y="3482373"/>
            <a:ext cx="8282577" cy="31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5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Android</a:t>
            </a:r>
            <a:r>
              <a:rPr lang="ja-JP" altLang="en-US" dirty="0"/>
              <a:t>で動かせるように</a:t>
            </a:r>
            <a:r>
              <a:rPr lang="ja-JP" altLang="en-US" dirty="0" smtClean="0"/>
              <a:t>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ゲームの流れは完成しました</a:t>
            </a:r>
            <a:r>
              <a:rPr lang="ja-JP" altLang="en-US" dirty="0" smtClean="0"/>
              <a:t>！</a:t>
            </a:r>
            <a:r>
              <a:rPr kumimoji="1" lang="ja-JP" altLang="en-US" dirty="0" smtClean="0"/>
              <a:t>いよいよ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に向けて改良をしていきます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やっていく</a:t>
            </a:r>
            <a:r>
              <a:rPr lang="ja-JP" altLang="en-US" dirty="0"/>
              <a:t>内容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Android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操作のスクリプトの追加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・傾きの演出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4631" y="2506059"/>
            <a:ext cx="4428030" cy="36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Android</a:t>
            </a:r>
            <a:r>
              <a:rPr lang="ja-JP" altLang="en-US" dirty="0"/>
              <a:t>で動かせるようにしよう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55361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まずは、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上で操作を出来るようにします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Project </a:t>
            </a:r>
            <a:r>
              <a:rPr lang="ja-JP" altLang="en-US" dirty="0"/>
              <a:t>ビューの「</a:t>
            </a:r>
            <a:r>
              <a:rPr lang="en-US" altLang="ja-JP" dirty="0"/>
              <a:t>Create</a:t>
            </a:r>
            <a:r>
              <a:rPr lang="ja-JP" altLang="en-US" dirty="0"/>
              <a:t>」→「</a:t>
            </a:r>
            <a:r>
              <a:rPr lang="en-US" altLang="ja-JP" dirty="0"/>
              <a:t>C# Script</a:t>
            </a:r>
            <a:r>
              <a:rPr lang="ja-JP" altLang="en-US" dirty="0"/>
              <a:t>」で名前を</a:t>
            </a:r>
            <a:r>
              <a:rPr lang="ja-JP" altLang="en-US" dirty="0" smtClean="0"/>
              <a:t>「</a:t>
            </a:r>
            <a:r>
              <a:rPr lang="en-US" altLang="ja-JP" dirty="0" err="1" smtClean="0"/>
              <a:t>GravityController</a:t>
            </a:r>
            <a:r>
              <a:rPr lang="ja-JP" altLang="en-US" dirty="0" smtClean="0"/>
              <a:t>」</a:t>
            </a:r>
            <a:r>
              <a:rPr lang="ja-JP" altLang="en-US" dirty="0"/>
              <a:t>にしたスクリプトを作成し、以下のコードを入力して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入力したら空のオブジェクトを作り、名前を「</a:t>
            </a:r>
            <a:r>
              <a:rPr lang="en-US" altLang="ja-JP" dirty="0"/>
              <a:t> </a:t>
            </a:r>
            <a:r>
              <a:rPr lang="en-US" altLang="ja-JP" dirty="0" err="1"/>
              <a:t>GravityController</a:t>
            </a:r>
            <a:r>
              <a:rPr lang="en-US" altLang="ja-JP" dirty="0"/>
              <a:t> </a:t>
            </a:r>
            <a:r>
              <a:rPr lang="ja-JP" altLang="en-US" dirty="0" smtClean="0"/>
              <a:t>」として、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先ほどのスクリプトを追加します</a:t>
            </a: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35320"/>
              </p:ext>
            </p:extLst>
          </p:nvPr>
        </p:nvGraphicFramePr>
        <p:xfrm>
          <a:off x="1146002" y="3328859"/>
          <a:ext cx="8128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using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UnityEngine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using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System.Collections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public class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GravityController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MonoBehaviour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private Vector3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// Use this for initialization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void Start ()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new Vector3 (0, 0, -1);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// Update is called once per frame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void Update ()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(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Input.acceleration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) * 0.5f;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Physics.gravity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new Vector3 (-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accel.y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accel.z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accel.x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) * 50.0f;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kumimoji="1" lang="ja-JP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97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Android</a:t>
            </a:r>
            <a:r>
              <a:rPr lang="ja-JP" altLang="en-US" dirty="0"/>
              <a:t>で動かせるようにしよう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次に傾きを演出します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空</a:t>
            </a:r>
            <a:r>
              <a:rPr lang="ja-JP" altLang="en-US" dirty="0" smtClean="0"/>
              <a:t>のオブジェクトを作成し、名前を「</a:t>
            </a:r>
            <a:r>
              <a:rPr lang="en-US" altLang="ja-JP" dirty="0" smtClean="0"/>
              <a:t>Tilt Rig</a:t>
            </a:r>
            <a:r>
              <a:rPr lang="ja-JP" altLang="en-US" dirty="0" smtClean="0"/>
              <a:t>」に変更します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位置</a:t>
            </a:r>
            <a:r>
              <a:rPr lang="ja-JP" altLang="en-US" dirty="0"/>
              <a:t>は（</a:t>
            </a:r>
            <a:r>
              <a:rPr lang="en-US" altLang="ja-JP" dirty="0"/>
              <a:t>0,0,0</a:t>
            </a:r>
            <a:r>
              <a:rPr lang="ja-JP" altLang="en-US" dirty="0"/>
              <a:t>）に</a:t>
            </a:r>
            <a:r>
              <a:rPr lang="ja-JP" altLang="en-US" dirty="0" smtClean="0"/>
              <a:t>合わせましょう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BackGround</a:t>
            </a:r>
            <a:r>
              <a:rPr kumimoji="1" lang="ja-JP" altLang="en-US" dirty="0" smtClean="0"/>
              <a:t>」と「</a:t>
            </a:r>
            <a:r>
              <a:rPr kumimoji="1" lang="en-US" altLang="ja-JP" dirty="0" smtClean="0"/>
              <a:t>Point light</a:t>
            </a:r>
            <a:r>
              <a:rPr kumimoji="1" lang="ja-JP" altLang="en-US" dirty="0" smtClean="0"/>
              <a:t>」を </a:t>
            </a:r>
            <a:r>
              <a:rPr kumimoji="1" lang="en-US" altLang="ja-JP" dirty="0" smtClean="0"/>
              <a:t>Tilt Rig </a:t>
            </a:r>
            <a:r>
              <a:rPr kumimoji="1" lang="ja-JP" altLang="en-US" dirty="0" smtClean="0"/>
              <a:t>にドラッグ＆ドロップして階層構造を作</a:t>
            </a:r>
            <a:r>
              <a:rPr lang="ja-JP" altLang="en-US" dirty="0" smtClean="0"/>
              <a:t>りま</a:t>
            </a:r>
            <a:r>
              <a:rPr lang="ja-JP" altLang="en-US" dirty="0"/>
              <a:t>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0255" y="4029403"/>
            <a:ext cx="35718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0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Android</a:t>
            </a:r>
            <a:r>
              <a:rPr lang="ja-JP" altLang="en-US" dirty="0"/>
              <a:t>で動かせるようにしよう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8267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続いて、傾きのスクリプトを作成します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Project </a:t>
            </a:r>
            <a:r>
              <a:rPr lang="ja-JP" altLang="en-US" dirty="0"/>
              <a:t>ビューの「</a:t>
            </a:r>
            <a:r>
              <a:rPr lang="en-US" altLang="ja-JP" dirty="0"/>
              <a:t>Create</a:t>
            </a:r>
            <a:r>
              <a:rPr lang="ja-JP" altLang="en-US" dirty="0"/>
              <a:t>」→「</a:t>
            </a:r>
            <a:r>
              <a:rPr lang="en-US" altLang="ja-JP" dirty="0"/>
              <a:t>C# Script</a:t>
            </a:r>
            <a:r>
              <a:rPr lang="ja-JP" altLang="en-US" dirty="0"/>
              <a:t>」で名前を</a:t>
            </a:r>
            <a:r>
              <a:rPr lang="ja-JP" altLang="en-US" dirty="0" smtClean="0"/>
              <a:t>「</a:t>
            </a:r>
            <a:r>
              <a:rPr lang="en-US" altLang="ja-JP" dirty="0" err="1" smtClean="0"/>
              <a:t>TiltRig</a:t>
            </a:r>
            <a:r>
              <a:rPr lang="ja-JP" altLang="en-US" dirty="0" smtClean="0"/>
              <a:t>」</a:t>
            </a:r>
            <a:r>
              <a:rPr lang="ja-JP" altLang="en-US" dirty="0"/>
              <a:t>にしたスクリプトを作成し、以下のコードを入力してください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入力したらオブジェクトの </a:t>
            </a:r>
            <a:r>
              <a:rPr lang="en-US" altLang="ja-JP" dirty="0" smtClean="0"/>
              <a:t>Tilt Rig </a:t>
            </a:r>
            <a:r>
              <a:rPr lang="ja-JP" altLang="en-US" dirty="0" smtClean="0"/>
              <a:t>に追加します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25827"/>
              </p:ext>
            </p:extLst>
          </p:nvPr>
        </p:nvGraphicFramePr>
        <p:xfrm>
          <a:off x="1067174" y="3218502"/>
          <a:ext cx="8128000" cy="313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using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UnityEngine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using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System.Collections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public class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TiltRig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MonoBehaviour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private Vector3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// Use this for initialization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void Start ()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new Vector3 (0, 0, -1);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// Update is called once per frame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void Update ()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(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Input.acceleration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) * 0.5f;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Vector3 gravity = new Vector3 (-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accel.y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accel.z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accel.x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transform.rotation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Quaternion.FromToRotation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(-Vector3.up, gravity);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kumimoji="1" lang="ja-JP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40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Android</a:t>
            </a:r>
            <a:r>
              <a:rPr lang="ja-JP" altLang="en-US" dirty="0"/>
              <a:t>で動かせるようにしよう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用にカメラの位置、向きを変更します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上から見下ろすようにしま</a:t>
            </a:r>
            <a:r>
              <a:rPr lang="ja-JP" altLang="en-US" dirty="0"/>
              <a:t>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・「</a:t>
            </a:r>
            <a:r>
              <a:rPr lang="en-US" altLang="ja-JP" dirty="0"/>
              <a:t>Position</a:t>
            </a:r>
            <a:r>
              <a:rPr lang="ja-JP" altLang="en-US" dirty="0"/>
              <a:t>」</a:t>
            </a:r>
            <a:r>
              <a:rPr lang="en-US" altLang="ja-JP" dirty="0"/>
              <a:t>Y = </a:t>
            </a:r>
            <a:r>
              <a:rPr lang="en-US" altLang="ja-JP" dirty="0" smtClean="0"/>
              <a:t>65</a:t>
            </a:r>
          </a:p>
          <a:p>
            <a:pPr marL="0" indent="0">
              <a:buNone/>
            </a:pPr>
            <a:r>
              <a:rPr lang="ja-JP" altLang="en-US" dirty="0" smtClean="0"/>
              <a:t>・「</a:t>
            </a:r>
            <a:r>
              <a:rPr lang="en-US" altLang="ja-JP" dirty="0" smtClean="0"/>
              <a:t>Rotation</a:t>
            </a:r>
            <a:r>
              <a:rPr lang="ja-JP" altLang="en-US" dirty="0" smtClean="0"/>
              <a:t>」</a:t>
            </a:r>
            <a:r>
              <a:rPr lang="en-US" altLang="ja-JP" dirty="0" smtClean="0"/>
              <a:t>X = 90</a:t>
            </a:r>
          </a:p>
          <a:p>
            <a:pPr marL="0" indent="0">
              <a:buNone/>
            </a:pPr>
            <a:r>
              <a:rPr kumimoji="1" lang="ja-JP" altLang="en-US" dirty="0" smtClean="0"/>
              <a:t>・「</a:t>
            </a:r>
            <a:r>
              <a:rPr kumimoji="1" lang="en-US" altLang="ja-JP" dirty="0" smtClean="0"/>
              <a:t>Field of View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25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4349" y="2784913"/>
            <a:ext cx="4429819" cy="37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このゲームに必要な要素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床を作ろう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/>
              <a:t>ライト</a:t>
            </a:r>
            <a:r>
              <a:rPr lang="ja-JP" altLang="en-US" dirty="0" smtClean="0"/>
              <a:t>を当てよう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カメラの位置を変更しよう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壁を作ろう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/>
              <a:t>障害物</a:t>
            </a:r>
            <a:r>
              <a:rPr lang="ja-JP" altLang="en-US" dirty="0" smtClean="0"/>
              <a:t>を作ろう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/>
              <a:t>色</a:t>
            </a:r>
            <a:r>
              <a:rPr lang="ja-JP" altLang="en-US" dirty="0" smtClean="0"/>
              <a:t>を付けよう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階層構造にしよう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/>
              <a:t>ボール</a:t>
            </a:r>
            <a:r>
              <a:rPr lang="ja-JP" altLang="en-US" dirty="0" smtClean="0"/>
              <a:t>を作成しよう</a:t>
            </a:r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トラップを追加しよう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9891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タイトルを追加しよう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1793" y="2160589"/>
            <a:ext cx="6613635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ゲームは全て完成したので、タイトル画面をつけます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作成へ移る前にこれまで作成してきたゲーム本編のシーンを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保存しておきます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Save Scene</a:t>
            </a:r>
            <a:r>
              <a:rPr lang="ja-JP" altLang="en-US" dirty="0" smtClean="0"/>
              <a:t>」を選択し、名前を「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」とします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さらに、忘れないうちにシーン登録もしておきます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Build Settings…</a:t>
            </a:r>
            <a:r>
              <a:rPr lang="ja-JP" altLang="en-US" dirty="0" smtClean="0"/>
              <a:t>」を選択し、出てきたダイアログの中にある「</a:t>
            </a:r>
            <a:r>
              <a:rPr lang="en-US" altLang="ja-JP" dirty="0" smtClean="0"/>
              <a:t>Add Current</a:t>
            </a:r>
            <a:r>
              <a:rPr lang="ja-JP" altLang="en-US" dirty="0" smtClean="0"/>
              <a:t>」を押して登録します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8849" y="1621461"/>
            <a:ext cx="4434320" cy="4850283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10723083" y="3659750"/>
            <a:ext cx="1077945" cy="2185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20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タイトルを追加しよう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57726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準備が整ったので、タイトルシーンの作成に入ります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Save Scene As…</a:t>
            </a:r>
            <a:r>
              <a:rPr lang="ja-JP" altLang="en-US" dirty="0" smtClean="0"/>
              <a:t>」を選択して、名前を「</a:t>
            </a:r>
            <a:r>
              <a:rPr lang="en-US" altLang="ja-JP" dirty="0" smtClean="0"/>
              <a:t>Title</a:t>
            </a:r>
            <a:r>
              <a:rPr lang="ja-JP" altLang="en-US" dirty="0" smtClean="0"/>
              <a:t>」にしてシーンを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作成します。さらに</a:t>
            </a:r>
            <a:r>
              <a:rPr lang="en-US" altLang="ja-JP" dirty="0" smtClean="0"/>
              <a:t>Build Settings </a:t>
            </a:r>
            <a:r>
              <a:rPr lang="ja-JP" altLang="en-US" dirty="0" smtClean="0"/>
              <a:t>もしておいてください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追加後 </a:t>
            </a:r>
            <a:r>
              <a:rPr lang="en-US" altLang="ja-JP" dirty="0" err="1" smtClean="0"/>
              <a:t>Tilte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のシーンが </a:t>
            </a:r>
            <a:r>
              <a:rPr lang="en-US" altLang="ja-JP" dirty="0" smtClean="0"/>
              <a:t>Main</a:t>
            </a:r>
            <a:r>
              <a:rPr lang="ja-JP" altLang="en-US" dirty="0"/>
              <a:t> </a:t>
            </a:r>
            <a:r>
              <a:rPr lang="ja-JP" altLang="en-US" dirty="0" smtClean="0"/>
              <a:t>より前にするためドラッグ＆ドロップします）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次</a:t>
            </a:r>
            <a:r>
              <a:rPr kumimoji="1" lang="ja-JP" altLang="en-US" dirty="0" smtClean="0"/>
              <a:t>に、タイトル画面の編集をします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・障害物、トラップ、ゴールを削除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・ボールを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つ並べて表示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2347" y="3721119"/>
            <a:ext cx="7750341" cy="29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65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タイトルを追加しよう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70000"/>
            <a:ext cx="4761769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続いて</a:t>
            </a:r>
            <a:r>
              <a:rPr lang="ja-JP" altLang="en-US" dirty="0" smtClean="0"/>
              <a:t>、タイトルの</a:t>
            </a:r>
            <a:r>
              <a:rPr lang="ja-JP" altLang="en-US" dirty="0"/>
              <a:t>スクリプトを作成します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Project </a:t>
            </a:r>
            <a:r>
              <a:rPr lang="ja-JP" altLang="en-US" dirty="0"/>
              <a:t>ビューの「</a:t>
            </a:r>
            <a:r>
              <a:rPr lang="en-US" altLang="ja-JP" dirty="0"/>
              <a:t>Create</a:t>
            </a:r>
            <a:r>
              <a:rPr lang="ja-JP" altLang="en-US" dirty="0"/>
              <a:t>」→「</a:t>
            </a:r>
            <a:r>
              <a:rPr lang="en-US" altLang="ja-JP" dirty="0"/>
              <a:t>C# Script</a:t>
            </a:r>
            <a:r>
              <a:rPr lang="ja-JP" altLang="en-US" dirty="0"/>
              <a:t>」で名前を</a:t>
            </a:r>
            <a:r>
              <a:rPr lang="ja-JP" altLang="en-US" dirty="0" smtClean="0"/>
              <a:t>「</a:t>
            </a:r>
            <a:r>
              <a:rPr lang="en-US" altLang="ja-JP" dirty="0" err="1" smtClean="0"/>
              <a:t>TitleScreen</a:t>
            </a:r>
            <a:r>
              <a:rPr lang="ja-JP" altLang="en-US" dirty="0" smtClean="0"/>
              <a:t>」</a:t>
            </a:r>
            <a:r>
              <a:rPr lang="ja-JP" altLang="en-US" dirty="0"/>
              <a:t>にしたスクリプトを作成し、以下のコードを入力してください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入力</a:t>
            </a:r>
            <a:r>
              <a:rPr lang="ja-JP" altLang="en-US" dirty="0" smtClean="0"/>
              <a:t>したら空のオブジェクト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Title Screen</a:t>
            </a:r>
            <a:r>
              <a:rPr lang="ja-JP" altLang="en-US" dirty="0" smtClean="0"/>
              <a:t>」を作成し、スクリプトを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以上でゲームは全て完成です！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31084"/>
              </p:ext>
            </p:extLst>
          </p:nvPr>
        </p:nvGraphicFramePr>
        <p:xfrm>
          <a:off x="5721132" y="1419773"/>
          <a:ext cx="5637924" cy="425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92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using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UnityEngine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using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System.Collections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public class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TitleScreen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kumimoji="1" lang="en-US" altLang="ja-JP" sz="1050" dirty="0" err="1" smtClean="0">
                          <a:solidFill>
                            <a:sysClr val="windowText" lastClr="000000"/>
                          </a:solidFill>
                        </a:rPr>
                        <a:t>MonoBehaviour</a:t>
                      </a:r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public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GUIStyle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labelStyle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// Use this for initialization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void Start ()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// Update is called once per frame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void Update ()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if (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Input.touches.Length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&gt; 0) 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Application.LoadLevel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("Main");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}</a:t>
                      </a:r>
                    </a:p>
                    <a:p>
                      <a:endParaRPr kumimoji="1" lang="en-US" altLang="ja-JP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void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OnGUI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(){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Screen.width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Screen.height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GUI.Label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(new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(0,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/ 4,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/ 4), "BALL MAZE",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labelStyle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	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GUI.Label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(new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(0,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/ 2,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 / 4), "Tap to Start", </a:t>
                      </a:r>
                      <a:r>
                        <a:rPr kumimoji="1" lang="en-US" altLang="ja-JP" sz="1050" dirty="0" err="1" smtClean="0">
                          <a:solidFill>
                            <a:srgbClr val="FF0000"/>
                          </a:solidFill>
                        </a:rPr>
                        <a:t>labelStyle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);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</a:rPr>
                        <a:t>	}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kumimoji="1" lang="ja-JP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99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いざ実行！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5912652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最後に </a:t>
            </a:r>
            <a:r>
              <a:rPr kumimoji="1" lang="en-US" altLang="ja-JP" dirty="0" smtClean="0"/>
              <a:t>Android </a:t>
            </a:r>
            <a:r>
              <a:rPr kumimoji="1" lang="ja-JP" altLang="en-US" dirty="0" smtClean="0"/>
              <a:t>用にレンダリングの方式を変更します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Main Camera </a:t>
            </a:r>
            <a:r>
              <a:rPr lang="ja-JP" altLang="en-US" dirty="0" smtClean="0"/>
              <a:t>を選択し、</a:t>
            </a:r>
            <a:r>
              <a:rPr lang="en-US" altLang="ja-JP" dirty="0" smtClean="0"/>
              <a:t>Inspector </a:t>
            </a:r>
            <a:r>
              <a:rPr lang="ja-JP" altLang="en-US" dirty="0" smtClean="0"/>
              <a:t>ビューの中にある「</a:t>
            </a:r>
            <a:r>
              <a:rPr lang="en-US" altLang="ja-JP" dirty="0" smtClean="0"/>
              <a:t>Rendering Path</a:t>
            </a:r>
            <a:r>
              <a:rPr lang="ja-JP" altLang="en-US" dirty="0" smtClean="0"/>
              <a:t>」の設定を、「</a:t>
            </a:r>
            <a:r>
              <a:rPr lang="en-US" altLang="ja-JP" dirty="0" smtClean="0"/>
              <a:t>Use Player Settings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Vertex Lit</a:t>
            </a:r>
            <a:r>
              <a:rPr lang="ja-JP" altLang="en-US" dirty="0" smtClean="0"/>
              <a:t>」に変更します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これで全ての工程が終わりました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実際にビルドしてみましょう！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5038" y="1201628"/>
            <a:ext cx="37338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いざ実行！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998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もしかしたら、文字の位置がずれているかもしれません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TitleScreen</a:t>
            </a:r>
            <a:r>
              <a:rPr lang="ja-JP" altLang="en-US" dirty="0" smtClean="0"/>
              <a:t>」や「</a:t>
            </a:r>
            <a:r>
              <a:rPr lang="en-US" altLang="ja-JP" dirty="0" smtClean="0"/>
              <a:t>Goal</a:t>
            </a:r>
            <a:r>
              <a:rPr lang="ja-JP" altLang="en-US" dirty="0" smtClean="0"/>
              <a:t>」のスクリプトの </a:t>
            </a:r>
            <a:r>
              <a:rPr lang="en-US" altLang="ja-JP" dirty="0" smtClean="0"/>
              <a:t>GUI </a:t>
            </a:r>
            <a:r>
              <a:rPr lang="ja-JP" altLang="en-US" dirty="0" smtClean="0"/>
              <a:t>部分を自分で考えて弄って、正確に合わせてみましょう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また、余裕のある人は下記のような追加要素をいれて行ってみましょう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・フォントを変更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・パーティクルの追加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・テクスチャの読み込み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の追加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どんどん改造して「自分だけのゲーム」にしていきましょう！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4748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実機で動かしてみよう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ここからは実際の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端末でアプリを動作させます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端末は</a:t>
            </a:r>
            <a:r>
              <a:rPr lang="en-US" altLang="ja-JP" dirty="0" smtClean="0"/>
              <a:t>ASUS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MEMOPad7</a:t>
            </a:r>
            <a:r>
              <a:rPr lang="ja-JP" altLang="en-US" dirty="0" smtClean="0"/>
              <a:t>を使います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やっていく</a:t>
            </a:r>
            <a:r>
              <a:rPr lang="ja-JP" altLang="en-US" dirty="0"/>
              <a:t>内容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端末の設定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・ドライバーのインストール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の設定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5261" y="2506059"/>
            <a:ext cx="4428030" cy="36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端末の設定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7334" y="2160589"/>
            <a:ext cx="6846872" cy="3880773"/>
          </a:xfrm>
        </p:spPr>
        <p:txBody>
          <a:bodyPr/>
          <a:lstStyle/>
          <a:p>
            <a:r>
              <a:rPr lang="ja-JP" altLang="en-US" dirty="0" smtClean="0"/>
              <a:t>端末の電源をいれ、画面中央下のアプリ一覧から「設定」→「バージョン情報等」→「ソフトウェア情報」へ移動します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「ビルド番号」を</a:t>
            </a:r>
            <a:r>
              <a:rPr lang="en-US" altLang="ja-JP" dirty="0" smtClean="0"/>
              <a:t>7</a:t>
            </a:r>
            <a:r>
              <a:rPr lang="ja-JP" altLang="en-US" dirty="0" smtClean="0"/>
              <a:t>回タップすると「これでデベロッパーになりました！」と表示され、 「設定」画面に「開発者向けオプション」が追加されます</a:t>
            </a:r>
            <a:endParaRPr kumimoji="1" lang="ja-JP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1635" y="953589"/>
            <a:ext cx="3339775" cy="519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端末の設定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7334" y="2160589"/>
            <a:ext cx="6859935" cy="3880773"/>
          </a:xfrm>
        </p:spPr>
        <p:txBody>
          <a:bodyPr/>
          <a:lstStyle/>
          <a:p>
            <a:r>
              <a:rPr kumimoji="1" lang="ja-JP" altLang="en-US" dirty="0" smtClean="0"/>
              <a:t>「設定」→「開発者向けオプション」をひらき「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デバッグ」にチェックをいれます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「設定」→「セキュリティ」の「提供元不明のアプリ」にもチェックをいれましょう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1475" y="940526"/>
            <a:ext cx="3325431" cy="517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ＰＣの設定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7335" y="2160589"/>
            <a:ext cx="6298232" cy="4240211"/>
          </a:xfrm>
        </p:spPr>
        <p:txBody>
          <a:bodyPr/>
          <a:lstStyle/>
          <a:p>
            <a:r>
              <a:rPr lang="ja-JP" altLang="en-US" dirty="0" smtClean="0"/>
              <a:t>デスクトップにある「</a:t>
            </a:r>
            <a:r>
              <a:rPr lang="en-US" altLang="ja-JP" dirty="0" smtClean="0"/>
              <a:t>ADB_driver.zip</a:t>
            </a:r>
            <a:r>
              <a:rPr lang="ja-JP" altLang="en-US" dirty="0" smtClean="0"/>
              <a:t>」を解凍しておきます。持ち込んだ端末で動かしたい人は、端末ごとに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ドライバーを探してインストールしてください（</a:t>
            </a:r>
            <a:r>
              <a:rPr lang="en-US" altLang="ja-JP" dirty="0" smtClean="0"/>
              <a:t>MEMOPad7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Nexus</a:t>
            </a:r>
            <a:r>
              <a:rPr lang="ja-JP" altLang="en-US" dirty="0" smtClean="0"/>
              <a:t>シリーズを除く）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端末を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ケーブルで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に接続すると、ドライバーのインストールに失敗します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「コントロールパネル」→「デバイスマネージャー」を開き、「！」マークがついているデバイスを選びます</a:t>
            </a:r>
            <a:endParaRPr lang="en-US" altLang="ja-JP" dirty="0" smtClean="0"/>
          </a:p>
          <a:p>
            <a:r>
              <a:rPr lang="ja-JP" altLang="en-US" dirty="0" smtClean="0"/>
              <a:t>「ドライバーの更新」を押します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3765" y="1720760"/>
            <a:ext cx="45624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ＰＣの設定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7334" y="2160589"/>
            <a:ext cx="6650929" cy="3880773"/>
          </a:xfrm>
        </p:spPr>
        <p:txBody>
          <a:bodyPr/>
          <a:lstStyle/>
          <a:p>
            <a:r>
              <a:rPr kumimoji="1" lang="ja-JP" altLang="en-US" dirty="0" smtClean="0"/>
              <a:t>「コンピューターを参照してドライバーソフトウエアを検索します」を選びます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「参照」を押して「</a:t>
            </a:r>
            <a:r>
              <a:rPr kumimoji="1" lang="en-US" altLang="ja-JP" dirty="0" smtClean="0"/>
              <a:t>ADB_Driver.zip</a:t>
            </a:r>
            <a:r>
              <a:rPr kumimoji="1" lang="ja-JP" altLang="en-US" dirty="0" smtClean="0"/>
              <a:t>」を解凍した場所のパスを選んだら「次へ」をクリックします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最後に「デバイスマネージャー」でドライバーが正常にインストールされたことを確認しましょう</a:t>
            </a:r>
            <a:endParaRPr kumimoji="1" lang="ja-JP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2917" y="1946365"/>
            <a:ext cx="4195094" cy="343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ゴールを作ろう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lang="ja-JP" altLang="en-US" dirty="0"/>
              <a:t>背景</a:t>
            </a:r>
            <a:r>
              <a:rPr lang="ja-JP" altLang="en-US" dirty="0" smtClean="0"/>
              <a:t>を作ろう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で動かせるようにしよう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lang="ja-JP" altLang="en-US" dirty="0"/>
              <a:t>タイトル</a:t>
            </a:r>
            <a:r>
              <a:rPr lang="ja-JP" altLang="en-US" dirty="0" smtClean="0"/>
              <a:t>を追加しよう</a:t>
            </a:r>
            <a:endParaRPr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いざ実行！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98808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 SDK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から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用のアプリを書きだすためにはＰＣに次のソフトが必要です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Android SDK</a:t>
            </a:r>
          </a:p>
          <a:p>
            <a:pPr lvl="1"/>
            <a:r>
              <a:rPr lang="en-US" altLang="ja-JP" dirty="0" smtClean="0"/>
              <a:t>Java SE Development Kit</a:t>
            </a:r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今回は既にインストールを済ませてあります</a:t>
            </a:r>
            <a:endParaRPr lang="en-US" altLang="ja-JP" dirty="0" smtClean="0"/>
          </a:p>
          <a:p>
            <a:r>
              <a:rPr lang="ja-JP" altLang="en-US" dirty="0" smtClean="0"/>
              <a:t>いくつかの機能には</a:t>
            </a:r>
            <a:r>
              <a:rPr lang="en-US" altLang="ja-JP" dirty="0" smtClean="0"/>
              <a:t>Android SDK</a:t>
            </a:r>
            <a:r>
              <a:rPr lang="ja-JP" altLang="en-US" dirty="0" smtClean="0"/>
              <a:t>のアップデートが必要です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 SDK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7335" y="2160589"/>
            <a:ext cx="6494174" cy="3880773"/>
          </a:xfrm>
        </p:spPr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から</a:t>
            </a:r>
            <a:r>
              <a:rPr lang="ja-JP" altLang="en-US" dirty="0" smtClean="0"/>
              <a:t>ソフトを利用するためにパスの設定が必要です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en-US" altLang="ja-JP" dirty="0" smtClean="0"/>
              <a:t>Edit</a:t>
            </a:r>
            <a:r>
              <a:rPr kumimoji="1" lang="ja-JP" altLang="en-US" dirty="0" smtClean="0"/>
              <a:t>」→「</a:t>
            </a:r>
            <a:r>
              <a:rPr lang="en-US" altLang="ja-JP" dirty="0" smtClean="0"/>
              <a:t>P</a:t>
            </a:r>
            <a:r>
              <a:rPr kumimoji="1" lang="en-US" altLang="ja-JP" dirty="0" smtClean="0"/>
              <a:t>references</a:t>
            </a:r>
            <a:r>
              <a:rPr kumimoji="1" lang="ja-JP" altLang="en-US" dirty="0" smtClean="0"/>
              <a:t>」の「</a:t>
            </a:r>
            <a:r>
              <a:rPr kumimoji="1" lang="en-US" altLang="ja-JP" dirty="0" smtClean="0"/>
              <a:t>External Tools</a:t>
            </a:r>
            <a:r>
              <a:rPr kumimoji="1" lang="ja-JP" altLang="en-US" dirty="0" smtClean="0"/>
              <a:t>」タブを開きます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Android SDK Location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JDK Location</a:t>
            </a:r>
            <a:r>
              <a:rPr lang="ja-JP" altLang="en-US" dirty="0" smtClean="0"/>
              <a:t>」のパスを設定します。設定を変更せずにインストールしていた場合は、クリックするだけで自動的にパスが通ります。</a:t>
            </a:r>
            <a:endParaRPr kumimoji="1" lang="ja-JP" altLang="en-US" dirty="0"/>
          </a:p>
        </p:txBody>
      </p:sp>
      <p:pic>
        <p:nvPicPr>
          <p:cNvPr id="1026" name="Picture 2" descr="D:\ws2015\ss\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6827" y="2057906"/>
            <a:ext cx="4245539" cy="3595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APK</a:t>
            </a:r>
            <a:r>
              <a:rPr lang="ja-JP" altLang="en-US" dirty="0" smtClean="0"/>
              <a:t>の書き出し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7334" y="2160589"/>
            <a:ext cx="6342031" cy="3880773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Build Settings…</a:t>
            </a:r>
            <a:r>
              <a:rPr lang="ja-JP" altLang="en-US" dirty="0" smtClean="0"/>
              <a:t>」をひらき「</a:t>
            </a:r>
            <a:r>
              <a:rPr lang="en-US" altLang="ja-JP" dirty="0" smtClean="0"/>
              <a:t>Platform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」を選択しましょう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Switch Platform</a:t>
            </a:r>
            <a:r>
              <a:rPr lang="ja-JP" altLang="en-US" dirty="0" smtClean="0"/>
              <a:t>」を押すと、プロジェクトの変換が行われます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変換が完了したら「</a:t>
            </a:r>
            <a:r>
              <a:rPr lang="en-US" altLang="ja-JP" dirty="0" smtClean="0"/>
              <a:t>Player Settings</a:t>
            </a:r>
            <a:r>
              <a:rPr lang="ja-JP" altLang="en-US" dirty="0" smtClean="0"/>
              <a:t>」を押しましょう「</a:t>
            </a:r>
            <a:r>
              <a:rPr lang="en-US" altLang="ja-JP" dirty="0" smtClean="0"/>
              <a:t>Inspector</a:t>
            </a:r>
            <a:r>
              <a:rPr lang="ja-JP" altLang="en-US" dirty="0" smtClean="0"/>
              <a:t>」に設定画面が表示されます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5505" y="1606731"/>
            <a:ext cx="4157375" cy="453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APK</a:t>
            </a:r>
            <a:r>
              <a:rPr kumimoji="1" lang="ja-JP" altLang="en-US" dirty="0" smtClean="0"/>
              <a:t>の書き出し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7334" y="2160589"/>
            <a:ext cx="7134255" cy="452759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Player Settings</a:t>
            </a:r>
            <a:r>
              <a:rPr kumimoji="1" lang="ja-JP" altLang="en-US" dirty="0" smtClean="0"/>
              <a:t>」の「</a:t>
            </a:r>
            <a:r>
              <a:rPr kumimoji="1" lang="en-US" altLang="ja-JP" dirty="0" smtClean="0"/>
              <a:t>Company Name</a:t>
            </a:r>
            <a:r>
              <a:rPr kumimoji="1" lang="ja-JP" altLang="en-US" dirty="0" smtClean="0"/>
              <a:t>」と「</a:t>
            </a:r>
            <a:r>
              <a:rPr kumimoji="1" lang="en-US" altLang="ja-JP" dirty="0" smtClean="0"/>
              <a:t>Product Name</a:t>
            </a:r>
            <a:r>
              <a:rPr kumimoji="1" lang="ja-JP" altLang="en-US" dirty="0" smtClean="0"/>
              <a:t>」を入力します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Identification</a:t>
            </a:r>
            <a:r>
              <a:rPr kumimoji="1" lang="ja-JP" altLang="en-US" dirty="0" smtClean="0"/>
              <a:t>」の「</a:t>
            </a:r>
            <a:r>
              <a:rPr kumimoji="1" lang="en-US" altLang="ja-JP" dirty="0" smtClean="0"/>
              <a:t>Bundle Identifier</a:t>
            </a:r>
            <a:r>
              <a:rPr kumimoji="1" lang="ja-JP" altLang="en-US" dirty="0" smtClean="0"/>
              <a:t>」も編集します。これはアプリ固有の識別子となるものです。ストアに出すときは他のアプリと被ってはいけません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Bundle Identifier</a:t>
            </a:r>
            <a:r>
              <a:rPr kumimoji="1" lang="ja-JP" altLang="en-US" dirty="0" smtClean="0"/>
              <a:t>」は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ドメインを逆転させた書式になっています。ドメインを所有している場合は</a:t>
            </a:r>
            <a:r>
              <a:rPr kumimoji="1" lang="en-US" altLang="ja-JP" dirty="0" smtClean="0"/>
              <a:t>TLD.</a:t>
            </a:r>
            <a:r>
              <a:rPr kumimoji="1" lang="ja-JP" altLang="en-US" dirty="0" smtClean="0"/>
              <a:t>企業名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商品名と記述することが推奨されます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今回は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jp.ed.kst-h.hoge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といれましょう。</a:t>
            </a:r>
            <a:r>
              <a:rPr lang="en-US" altLang="ja-JP" dirty="0" err="1" smtClean="0"/>
              <a:t>hoge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アプリの名前を入れてください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0291" y="770707"/>
            <a:ext cx="2473583" cy="563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APK</a:t>
            </a:r>
            <a:r>
              <a:rPr kumimoji="1" lang="ja-JP" altLang="en-US" dirty="0" smtClean="0"/>
              <a:t>の書き出し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7334" y="2160589"/>
            <a:ext cx="6755432" cy="3880773"/>
          </a:xfrm>
        </p:spPr>
        <p:txBody>
          <a:bodyPr/>
          <a:lstStyle/>
          <a:p>
            <a:r>
              <a:rPr kumimoji="1" lang="ja-JP" altLang="en-US" dirty="0" smtClean="0"/>
              <a:t>すべての設定が終わりました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Build Settings</a:t>
            </a:r>
            <a:r>
              <a:rPr kumimoji="1" lang="ja-JP" altLang="en-US" dirty="0" smtClean="0"/>
              <a:t>」の「</a:t>
            </a:r>
            <a:r>
              <a:rPr kumimoji="1" lang="en-US" altLang="ja-JP" dirty="0" smtClean="0"/>
              <a:t>Build And Run</a:t>
            </a:r>
            <a:r>
              <a:rPr kumimoji="1" lang="ja-JP" altLang="en-US" dirty="0" smtClean="0"/>
              <a:t>」を押して、正常に動作するか確認しましょう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8147" y="1449976"/>
            <a:ext cx="4153110" cy="452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このゲームに必要な要素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迷路</a:t>
            </a:r>
            <a:endParaRPr kumimoji="1" lang="en-US" altLang="ja-JP" dirty="0" smtClean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kumimoji="1" lang="ja-JP" altLang="en-US" dirty="0" smtClean="0"/>
              <a:t>ボール</a:t>
            </a:r>
            <a:endParaRPr kumimoji="1" lang="en-US" altLang="ja-JP" dirty="0" smtClean="0"/>
          </a:p>
          <a:p>
            <a:r>
              <a:rPr lang="ja-JP" altLang="en-US" dirty="0" smtClean="0"/>
              <a:t>トラップ</a:t>
            </a:r>
            <a:endParaRPr lang="en-US" altLang="ja-JP" dirty="0" smtClean="0"/>
          </a:p>
          <a:p>
            <a:r>
              <a:rPr kumimoji="1" lang="ja-JP" altLang="en-US" dirty="0" smtClean="0"/>
              <a:t>ゴール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このほかにも必要なものがあるか考えてみましょう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5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このゲームに必要な要素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464957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では早速ゲーム作りに入ります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わからないところがあったらすぐに相談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しましょう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まずはゲームの </a:t>
            </a:r>
            <a:r>
              <a:rPr kumimoji="1" lang="en-US" altLang="ja-JP" dirty="0" smtClean="0"/>
              <a:t>Project </a:t>
            </a:r>
            <a:r>
              <a:rPr kumimoji="1" lang="ja-JP" altLang="en-US" dirty="0" smtClean="0"/>
              <a:t>を作りましょう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Unity </a:t>
            </a:r>
            <a:r>
              <a:rPr kumimoji="1" lang="ja-JP" altLang="en-US" dirty="0" smtClean="0"/>
              <a:t>を起動し、出てきた「</a:t>
            </a:r>
            <a:r>
              <a:rPr kumimoji="1" lang="en-US" altLang="ja-JP" dirty="0" smtClean="0"/>
              <a:t>Project Wizard</a:t>
            </a:r>
            <a:r>
              <a:rPr kumimoji="1" lang="ja-JP" altLang="en-US" dirty="0" smtClean="0"/>
              <a:t>」の「</a:t>
            </a:r>
            <a:r>
              <a:rPr kumimoji="1" lang="en-US" altLang="ja-JP" dirty="0" smtClean="0"/>
              <a:t>Create New Project</a:t>
            </a:r>
            <a:r>
              <a:rPr kumimoji="1" lang="ja-JP" altLang="en-US" dirty="0" smtClean="0"/>
              <a:t>」タブを選択し、ファイル名と保存場所を指定して「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」ボタンを押して作成します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ここではファイル名を「</a:t>
            </a:r>
            <a:r>
              <a:rPr kumimoji="1" lang="en-US" altLang="ja-JP" dirty="0" smtClean="0"/>
              <a:t>Ball Maze</a:t>
            </a:r>
            <a:r>
              <a:rPr kumimoji="1" lang="ja-JP" altLang="en-US" dirty="0" smtClean="0"/>
              <a:t>」と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します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9193" y="2213752"/>
            <a:ext cx="5438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床を作ろう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69299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Hierarchy </a:t>
            </a:r>
            <a:r>
              <a:rPr kumimoji="1" lang="ja-JP" altLang="en-US" dirty="0" smtClean="0"/>
              <a:t>ビューの「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」→「</a:t>
            </a:r>
            <a:r>
              <a:rPr kumimoji="1" lang="en-US" altLang="ja-JP" dirty="0" smtClean="0"/>
              <a:t>3D Object</a:t>
            </a:r>
            <a:r>
              <a:rPr kumimoji="1" lang="ja-JP" altLang="en-US" dirty="0" smtClean="0"/>
              <a:t>」→「</a:t>
            </a:r>
            <a:r>
              <a:rPr kumimoji="1" lang="en-US" altLang="ja-JP" dirty="0" smtClean="0"/>
              <a:t>Cube</a:t>
            </a:r>
            <a:r>
              <a:rPr kumimoji="1" lang="ja-JP" altLang="en-US" dirty="0" smtClean="0"/>
              <a:t>」を選択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出てきたオブジェクトの値を </a:t>
            </a:r>
            <a:r>
              <a:rPr kumimoji="1" lang="en-US" altLang="ja-JP" dirty="0" smtClean="0"/>
              <a:t>Inspector </a:t>
            </a:r>
            <a:r>
              <a:rPr kumimoji="1" lang="ja-JP" altLang="en-US" dirty="0" smtClean="0"/>
              <a:t>ビューから変更します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・「</a:t>
            </a:r>
            <a:r>
              <a:rPr lang="en-US" altLang="ja-JP" dirty="0" smtClean="0"/>
              <a:t>Position</a:t>
            </a:r>
            <a:r>
              <a:rPr lang="ja-JP" altLang="en-US" dirty="0" smtClean="0"/>
              <a:t>」</a:t>
            </a:r>
            <a:r>
              <a:rPr lang="en-US" altLang="ja-JP" dirty="0" smtClean="0"/>
              <a:t>Y = -0.5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Scale</a:t>
            </a:r>
            <a:r>
              <a:rPr lang="ja-JP" altLang="en-US" dirty="0" smtClean="0"/>
              <a:t>」</a:t>
            </a:r>
            <a:r>
              <a:rPr lang="en-US" altLang="ja-JP" dirty="0" smtClean="0"/>
              <a:t>X = 20,Z = 20</a:t>
            </a:r>
          </a:p>
          <a:p>
            <a:pPr marL="0" indent="0">
              <a:buNone/>
            </a:pPr>
            <a:r>
              <a:rPr lang="ja-JP" altLang="en-US" dirty="0" smtClean="0"/>
              <a:t>・名前「</a:t>
            </a:r>
            <a:r>
              <a:rPr lang="en-US" altLang="ja-JP" dirty="0" smtClean="0"/>
              <a:t>Floor</a:t>
            </a:r>
            <a:r>
              <a:rPr lang="ja-JP" altLang="en-US" dirty="0" smtClean="0"/>
              <a:t>」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9689" y="3747908"/>
            <a:ext cx="9403679" cy="29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床を作ろう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5000452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次に物理マテリアルを作成します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Project </a:t>
            </a:r>
            <a:r>
              <a:rPr lang="ja-JP" altLang="en-US" dirty="0" smtClean="0"/>
              <a:t>ビューの「</a:t>
            </a:r>
            <a:r>
              <a:rPr lang="en-US" altLang="ja-JP" dirty="0" smtClean="0"/>
              <a:t>Create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Physic Material</a:t>
            </a:r>
            <a:r>
              <a:rPr lang="ja-JP" altLang="en-US" dirty="0" smtClean="0"/>
              <a:t>」を選択し、名前を「</a:t>
            </a:r>
            <a:r>
              <a:rPr lang="en-US" altLang="ja-JP" dirty="0" smtClean="0"/>
              <a:t>Floor</a:t>
            </a:r>
            <a:r>
              <a:rPr lang="ja-JP" altLang="en-US" dirty="0" smtClean="0"/>
              <a:t>」として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おきます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これを </a:t>
            </a:r>
            <a:r>
              <a:rPr kumimoji="1" lang="en-US" altLang="ja-JP" dirty="0" smtClean="0"/>
              <a:t>Hierarchy </a:t>
            </a:r>
            <a:r>
              <a:rPr kumimoji="1" lang="ja-JP" altLang="en-US" dirty="0" smtClean="0"/>
              <a:t>ビューの </a:t>
            </a:r>
            <a:r>
              <a:rPr kumimoji="1" lang="en-US" altLang="ja-JP" dirty="0" smtClean="0"/>
              <a:t>Floor </a:t>
            </a:r>
            <a:r>
              <a:rPr kumimoji="1" lang="ja-JP" altLang="en-US" dirty="0" smtClean="0"/>
              <a:t>オブジェクトにドラッグ＆ドロップします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さらに作った物理マテリアルの値を変更します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Dynamic Friction = 0.2</a:t>
            </a:r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Static Friction = 0.2</a:t>
            </a:r>
          </a:p>
          <a:p>
            <a:pPr marL="0" indent="0">
              <a:buNone/>
            </a:pPr>
            <a:r>
              <a:rPr kumimoji="1" lang="ja-JP" altLang="en-US" dirty="0" smtClean="0"/>
              <a:t>これにより摩擦係数が減り、ボールが転がり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やすくなります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3074" y="876658"/>
            <a:ext cx="6307581" cy="3726081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5826642" y="2434856"/>
            <a:ext cx="606056" cy="229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50001" y="4259975"/>
            <a:ext cx="31337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ライト</a:t>
            </a:r>
            <a:r>
              <a:rPr lang="ja-JP" altLang="en-US" dirty="0" smtClean="0"/>
              <a:t>を当てよう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このままゲームを実行しても何も見えないので、光源を配置しましょう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今回は、点光源（</a:t>
            </a:r>
            <a:r>
              <a:rPr lang="en-US" altLang="ja-JP" dirty="0"/>
              <a:t>p</a:t>
            </a:r>
            <a:r>
              <a:rPr lang="en-US" altLang="ja-JP" dirty="0" smtClean="0"/>
              <a:t>oint light</a:t>
            </a:r>
            <a:r>
              <a:rPr lang="ja-JP" altLang="en-US" dirty="0" smtClean="0"/>
              <a:t>）を使います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Hierarchy </a:t>
            </a:r>
            <a:r>
              <a:rPr lang="ja-JP" altLang="en-US" dirty="0" smtClean="0"/>
              <a:t>ビューの「</a:t>
            </a:r>
            <a:r>
              <a:rPr lang="en-US" altLang="ja-JP" dirty="0" smtClean="0"/>
              <a:t>Create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Light</a:t>
            </a:r>
            <a:r>
              <a:rPr lang="ja-JP" altLang="en-US" dirty="0" smtClean="0"/>
              <a:t>」→「</a:t>
            </a:r>
            <a:r>
              <a:rPr lang="en-US" altLang="ja-JP" dirty="0" smtClean="0"/>
              <a:t>Point Light</a:t>
            </a:r>
            <a:r>
              <a:rPr lang="ja-JP" altLang="en-US" dirty="0" smtClean="0"/>
              <a:t>」を選択して作成し、値を変更します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Position = (0,12,0)</a:t>
            </a:r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Range = 50</a:t>
            </a:r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Intensity(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) = </a:t>
            </a:r>
            <a:r>
              <a:rPr lang="ja-JP" altLang="en-US" dirty="0" smtClean="0"/>
              <a:t>自分の好みで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3426" y="3928968"/>
            <a:ext cx="7219083" cy="26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3790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1954</Words>
  <Application>Microsoft Macintosh PowerPoint</Application>
  <PresentationFormat>ユーザー設定</PresentationFormat>
  <Paragraphs>405</Paragraphs>
  <Slides>44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5" baseType="lpstr">
      <vt:lpstr>ファセット</vt:lpstr>
      <vt:lpstr>スマホを使った 迷路ゲームを作ろう！</vt:lpstr>
      <vt:lpstr>ゲーム・資料作成</vt:lpstr>
      <vt:lpstr>目次</vt:lpstr>
      <vt:lpstr>目次</vt:lpstr>
      <vt:lpstr>このゲームに必要な要素</vt:lpstr>
      <vt:lpstr>このゲームに必要な要素</vt:lpstr>
      <vt:lpstr>床を作ろう</vt:lpstr>
      <vt:lpstr>床を作ろう</vt:lpstr>
      <vt:lpstr>ライトを当てよう</vt:lpstr>
      <vt:lpstr>カメラの位置を変更しよう</vt:lpstr>
      <vt:lpstr>壁を作ろう</vt:lpstr>
      <vt:lpstr>障害物を作ろう</vt:lpstr>
      <vt:lpstr>色を付けよう</vt:lpstr>
      <vt:lpstr>階層構造にしよう</vt:lpstr>
      <vt:lpstr>階層構造にしよう</vt:lpstr>
      <vt:lpstr>ボールを作成しよう</vt:lpstr>
      <vt:lpstr>ボールを作成しよう</vt:lpstr>
      <vt:lpstr>トラップを追加しよう</vt:lpstr>
      <vt:lpstr>トラップを追加しよう</vt:lpstr>
      <vt:lpstr>トラップを追加しよう</vt:lpstr>
      <vt:lpstr>トラップを追加しよう</vt:lpstr>
      <vt:lpstr>トラップを追加しよう</vt:lpstr>
      <vt:lpstr>ゴールを作ろう</vt:lpstr>
      <vt:lpstr>背景を作ろう</vt:lpstr>
      <vt:lpstr>Androidで動かせるようにしよう</vt:lpstr>
      <vt:lpstr>Androidで動かせるようにしよう</vt:lpstr>
      <vt:lpstr>Androidで動かせるようにしよう</vt:lpstr>
      <vt:lpstr>Androidで動かせるようにしよう</vt:lpstr>
      <vt:lpstr>Androidで動かせるようにしよう</vt:lpstr>
      <vt:lpstr>タイトルを追加しよう</vt:lpstr>
      <vt:lpstr>タイトルを追加しよう</vt:lpstr>
      <vt:lpstr>タイトルを追加しよう</vt:lpstr>
      <vt:lpstr>いざ実行！</vt:lpstr>
      <vt:lpstr>いざ実行！</vt:lpstr>
      <vt:lpstr>実機で動かしてみよう</vt:lpstr>
      <vt:lpstr>端末の設定</vt:lpstr>
      <vt:lpstr>端末の設定</vt:lpstr>
      <vt:lpstr>ＰＣの設定</vt:lpstr>
      <vt:lpstr>ＰＣの設定</vt:lpstr>
      <vt:lpstr>Android SDKの設定</vt:lpstr>
      <vt:lpstr>Android SDKの設定</vt:lpstr>
      <vt:lpstr>Android APKの書き出し</vt:lpstr>
      <vt:lpstr>Android APKの書き出し</vt:lpstr>
      <vt:lpstr>Android APKの書き出し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スマホを使った 迷路ゲームを作ろう！</dc:title>
  <dc:creator>9999999</dc:creator>
  <cp:lastModifiedBy>山口 裕太</cp:lastModifiedBy>
  <cp:revision>78</cp:revision>
  <dcterms:created xsi:type="dcterms:W3CDTF">2015-08-02T04:17:58Z</dcterms:created>
  <dcterms:modified xsi:type="dcterms:W3CDTF">2016-01-18T08:37:23Z</dcterms:modified>
</cp:coreProperties>
</file>