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9A03FAE-46ED-4104-B5EB-34F08DDD69DA}">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91" d="100"/>
          <a:sy n="91" d="100"/>
        </p:scale>
        <p:origin x="-118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normAutofit/>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a:xfrm>
            <a:off x="685800" y="1600201"/>
            <a:ext cx="7772400" cy="3733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
        <p:nvSpPr>
          <p:cNvPr id="13" name="Content Placeholder 12"/>
          <p:cNvSpPr>
            <a:spLocks noGrp="1"/>
          </p:cNvSpPr>
          <p:nvPr>
            <p:ph sz="quarter" idx="13"/>
          </p:nvPr>
        </p:nvSpPr>
        <p:spPr>
          <a:xfrm>
            <a:off x="685800" y="1536192"/>
            <a:ext cx="3657600"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
        <p:nvSpPr>
          <p:cNvPr id="15" name="Content Placeholder 14"/>
          <p:cNvSpPr>
            <a:spLocks noGrp="1"/>
          </p:cNvSpPr>
          <p:nvPr>
            <p:ph sz="quarter" idx="13"/>
          </p:nvPr>
        </p:nvSpPr>
        <p:spPr>
          <a:xfrm>
            <a:off x="685800" y="2209800"/>
            <a:ext cx="3657600" cy="32004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ja-JP" altLang="en-US" smtClean="0"/>
              <a:t>マスター タイトルの書式設定</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
        <p:nvSpPr>
          <p:cNvPr id="13" name="Content Placeholder 12"/>
          <p:cNvSpPr>
            <a:spLocks noGrp="1"/>
          </p:cNvSpPr>
          <p:nvPr>
            <p:ph sz="quarter" idx="13"/>
          </p:nvPr>
        </p:nvSpPr>
        <p:spPr>
          <a:xfrm>
            <a:off x="4572000" y="609600"/>
            <a:ext cx="3886200" cy="41910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ja-JP" altLang="en-US" smtClean="0"/>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A063723-15AC-4A42-9F77-3F1966EA5853}"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118C99-F195-4AD1-8063-08FFC94AF16B}" type="slidenum">
              <a:rPr kumimoji="1" lang="ja-JP" altLang="en-US" smtClean="0"/>
              <a:t>‹#›</a:t>
            </a:fld>
            <a:endParaRPr kumimoji="1" lang="ja-JP" alt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ja-JP" altLang="en-US" smtClean="0"/>
              <a:t>マスター タイトルの書式設定</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6A063723-15AC-4A42-9F77-3F1966EA5853}" type="datetimeFigureOut">
              <a:rPr kumimoji="1" lang="ja-JP" altLang="en-US" smtClean="0"/>
              <a:t>2015/12/18</a:t>
            </a:fld>
            <a:endParaRPr kumimoji="1" lang="ja-JP"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kumimoji="1" lang="ja-JP"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6118C99-F195-4AD1-8063-08FFC94AF16B}" type="slidenum">
              <a:rPr kumimoji="1" lang="ja-JP" altLang="en-US" smtClean="0"/>
              <a:t>‹#›</a:t>
            </a:fld>
            <a:endParaRPr kumimoji="1" lang="ja-JP"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baseline="0">
          <a:solidFill>
            <a:schemeClr val="tx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kumimoji="1"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kumimoji="1"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1676400"/>
            <a:ext cx="7630616" cy="1524000"/>
          </a:xfrm>
        </p:spPr>
        <p:txBody>
          <a:bodyPr>
            <a:normAutofit/>
          </a:bodyPr>
          <a:lstStyle/>
          <a:p>
            <a:r>
              <a:rPr kumimoji="1" lang="ja-JP" altLang="en-US" dirty="0" smtClean="0"/>
              <a:t>情報メディア導入ユニット最終課題発表</a:t>
            </a:r>
            <a:endParaRPr kumimoji="1" lang="ja-JP" altLang="en-US" dirty="0"/>
          </a:p>
        </p:txBody>
      </p:sp>
      <p:sp>
        <p:nvSpPr>
          <p:cNvPr id="3" name="サブタイトル 2"/>
          <p:cNvSpPr>
            <a:spLocks noGrp="1"/>
          </p:cNvSpPr>
          <p:nvPr>
            <p:ph type="subTitle" idx="1"/>
          </p:nvPr>
        </p:nvSpPr>
        <p:spPr>
          <a:xfrm>
            <a:off x="5223385" y="3861048"/>
            <a:ext cx="3886200" cy="1825625"/>
          </a:xfrm>
        </p:spPr>
        <p:txBody>
          <a:bodyPr/>
          <a:lstStyle/>
          <a:p>
            <a:endParaRPr kumimoji="1" lang="en-US" altLang="ja-JP" dirty="0" smtClean="0"/>
          </a:p>
          <a:p>
            <a:r>
              <a:rPr lang="en-US" altLang="ja-JP" dirty="0" smtClean="0"/>
              <a:t>	</a:t>
            </a:r>
            <a:r>
              <a:rPr lang="ja-JP" altLang="en-US" dirty="0" smtClean="0"/>
              <a:t>　　　学籍番号　</a:t>
            </a:r>
            <a:r>
              <a:rPr lang="en-US" altLang="ja-JP" dirty="0" smtClean="0"/>
              <a:t>1323060</a:t>
            </a:r>
          </a:p>
          <a:p>
            <a:r>
              <a:rPr kumimoji="1" lang="en-US" altLang="ja-JP" dirty="0" smtClean="0"/>
              <a:t>		</a:t>
            </a:r>
            <a:r>
              <a:rPr kumimoji="1" lang="ja-JP" altLang="en-US" dirty="0" smtClean="0"/>
              <a:t>氏名　藤倉伊織</a:t>
            </a:r>
            <a:endParaRPr kumimoji="1" lang="ja-JP" altLang="en-US" dirty="0"/>
          </a:p>
        </p:txBody>
      </p:sp>
    </p:spTree>
    <p:extLst>
      <p:ext uri="{BB962C8B-B14F-4D97-AF65-F5344CB8AC3E}">
        <p14:creationId xmlns:p14="http://schemas.microsoft.com/office/powerpoint/2010/main" val="2231530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関数その４</a:t>
            </a:r>
            <a:endParaRPr kumimoji="1" lang="ja-JP" altLang="en-US" dirty="0"/>
          </a:p>
        </p:txBody>
      </p:sp>
      <p:sp>
        <p:nvSpPr>
          <p:cNvPr id="3" name="コンテンツ プレースホルダー 2"/>
          <p:cNvSpPr>
            <a:spLocks noGrp="1"/>
          </p:cNvSpPr>
          <p:nvPr>
            <p:ph idx="1"/>
          </p:nvPr>
        </p:nvSpPr>
        <p:spPr>
          <a:xfrm>
            <a:off x="683568" y="1196752"/>
            <a:ext cx="7772400" cy="3528392"/>
          </a:xfrm>
        </p:spPr>
        <p:txBody>
          <a:bodyPr numCol="2">
            <a:normAutofit lnSpcReduction="10000"/>
          </a:bodyPr>
          <a:lstStyle/>
          <a:p>
            <a:pPr marL="68580" indent="0">
              <a:buNone/>
            </a:pPr>
            <a:r>
              <a:rPr lang="en-US" altLang="ja-JP" dirty="0"/>
              <a:t>void check(</a:t>
            </a:r>
            <a:r>
              <a:rPr lang="en-US" altLang="ja-JP" dirty="0" err="1"/>
              <a:t>int</a:t>
            </a:r>
            <a:r>
              <a:rPr lang="en-US" altLang="ja-JP" dirty="0"/>
              <a:t> </a:t>
            </a:r>
            <a:r>
              <a:rPr lang="en-US" altLang="ja-JP" dirty="0" err="1"/>
              <a:t>pos</a:t>
            </a:r>
            <a:r>
              <a:rPr lang="en-US" altLang="ja-JP" dirty="0"/>
              <a:t>){</a:t>
            </a:r>
          </a:p>
          <a:p>
            <a:pPr marL="68580" indent="0">
              <a:buNone/>
            </a:pPr>
            <a:r>
              <a:rPr lang="en-US" altLang="ja-JP" dirty="0"/>
              <a:t>  </a:t>
            </a:r>
            <a:r>
              <a:rPr lang="en-US" altLang="ja-JP" dirty="0" err="1"/>
              <a:t>int</a:t>
            </a:r>
            <a:r>
              <a:rPr lang="en-US" altLang="ja-JP" dirty="0"/>
              <a:t> i, x, </a:t>
            </a:r>
            <a:r>
              <a:rPr lang="en-US" altLang="ja-JP" dirty="0" err="1"/>
              <a:t>newPos</a:t>
            </a:r>
            <a:r>
              <a:rPr lang="en-US" altLang="ja-JP" dirty="0"/>
              <a:t>;</a:t>
            </a:r>
          </a:p>
          <a:p>
            <a:pPr marL="68580" indent="0">
              <a:buNone/>
            </a:pPr>
            <a:r>
              <a:rPr lang="en-US" altLang="ja-JP" dirty="0"/>
              <a:t>  if (</a:t>
            </a:r>
            <a:r>
              <a:rPr lang="en-US" altLang="ja-JP" dirty="0" err="1" smtClean="0"/>
              <a:t>pos</a:t>
            </a:r>
            <a:r>
              <a:rPr lang="en-US" altLang="ja-JP" dirty="0" smtClean="0"/>
              <a:t>==81) </a:t>
            </a:r>
            <a:r>
              <a:rPr lang="en-US" altLang="ja-JP" dirty="0"/>
              <a:t>{</a:t>
            </a:r>
          </a:p>
          <a:p>
            <a:pPr marL="68580" indent="0">
              <a:buNone/>
            </a:pPr>
            <a:r>
              <a:rPr lang="en-US" altLang="ja-JP" dirty="0"/>
              <a:t>    screen();</a:t>
            </a:r>
          </a:p>
          <a:p>
            <a:pPr marL="68580" indent="0">
              <a:buNone/>
            </a:pPr>
            <a:r>
              <a:rPr lang="en-US" altLang="ja-JP" dirty="0"/>
              <a:t>    return;</a:t>
            </a:r>
          </a:p>
          <a:p>
            <a:pPr marL="68580" indent="0">
              <a:buNone/>
            </a:pPr>
            <a:r>
              <a:rPr lang="en-US" altLang="ja-JP" dirty="0"/>
              <a:t>  }</a:t>
            </a:r>
          </a:p>
          <a:p>
            <a:pPr marL="68580" indent="0">
              <a:buNone/>
            </a:pPr>
            <a:r>
              <a:rPr lang="en-US" altLang="ja-JP" dirty="0"/>
              <a:t>  for (</a:t>
            </a:r>
            <a:r>
              <a:rPr lang="en-US" altLang="ja-JP" dirty="0" err="1"/>
              <a:t>newPos</a:t>
            </a:r>
            <a:r>
              <a:rPr lang="en-US" altLang="ja-JP" dirty="0"/>
              <a:t>=</a:t>
            </a:r>
            <a:r>
              <a:rPr lang="en-US" altLang="ja-JP" dirty="0" err="1"/>
              <a:t>pos</a:t>
            </a:r>
            <a:r>
              <a:rPr lang="en-US" altLang="ja-JP" dirty="0"/>
              <a:t>; </a:t>
            </a:r>
            <a:r>
              <a:rPr lang="en-US" altLang="ja-JP" dirty="0" err="1"/>
              <a:t>newPos</a:t>
            </a:r>
            <a:r>
              <a:rPr lang="en-US" altLang="ja-JP" dirty="0"/>
              <a:t>&lt;81; </a:t>
            </a:r>
            <a:r>
              <a:rPr lang="en-US" altLang="ja-JP" dirty="0" err="1"/>
              <a:t>newPos</a:t>
            </a:r>
            <a:r>
              <a:rPr lang="en-US" altLang="ja-JP" dirty="0"/>
              <a:t>++) {</a:t>
            </a:r>
          </a:p>
          <a:p>
            <a:pPr marL="68580" indent="0">
              <a:buNone/>
            </a:pPr>
            <a:r>
              <a:rPr lang="en-US" altLang="ja-JP" dirty="0"/>
              <a:t>    if (Numbers[</a:t>
            </a:r>
            <a:r>
              <a:rPr lang="en-US" altLang="ja-JP" dirty="0" err="1"/>
              <a:t>newPos</a:t>
            </a:r>
            <a:r>
              <a:rPr lang="en-US" altLang="ja-JP" dirty="0"/>
              <a:t>]==0) break;</a:t>
            </a:r>
          </a:p>
          <a:p>
            <a:pPr marL="68580" indent="0">
              <a:buNone/>
            </a:pPr>
            <a:r>
              <a:rPr lang="en-US" altLang="ja-JP" dirty="0"/>
              <a:t>  }</a:t>
            </a:r>
          </a:p>
          <a:p>
            <a:pPr marL="68580" indent="0">
              <a:buNone/>
            </a:pPr>
            <a:r>
              <a:rPr lang="en-US" altLang="ja-JP" dirty="0"/>
              <a:t>  for (x=1; x&lt;=9; x++) {</a:t>
            </a:r>
          </a:p>
          <a:p>
            <a:pPr marL="68580" indent="0">
              <a:buNone/>
            </a:pPr>
            <a:r>
              <a:rPr lang="en-US" altLang="ja-JP" dirty="0"/>
              <a:t>    if (</a:t>
            </a:r>
            <a:r>
              <a:rPr lang="en-US" altLang="ja-JP" dirty="0" err="1"/>
              <a:t>InputCheck</a:t>
            </a:r>
            <a:r>
              <a:rPr lang="en-US" altLang="ja-JP" dirty="0"/>
              <a:t>(</a:t>
            </a:r>
            <a:r>
              <a:rPr lang="en-US" altLang="ja-JP" dirty="0" err="1"/>
              <a:t>newPos,x</a:t>
            </a:r>
            <a:r>
              <a:rPr lang="en-US" altLang="ja-JP" dirty="0"/>
              <a:t>)) {</a:t>
            </a:r>
          </a:p>
          <a:p>
            <a:pPr marL="68580" indent="0">
              <a:buNone/>
            </a:pPr>
            <a:r>
              <a:rPr lang="en-US" altLang="ja-JP" dirty="0"/>
              <a:t>      Numbers[</a:t>
            </a:r>
            <a:r>
              <a:rPr lang="en-US" altLang="ja-JP" dirty="0" err="1"/>
              <a:t>newPos</a:t>
            </a:r>
            <a:r>
              <a:rPr lang="en-US" altLang="ja-JP" dirty="0"/>
              <a:t>]=x;</a:t>
            </a:r>
          </a:p>
          <a:p>
            <a:pPr marL="68580" indent="0">
              <a:buNone/>
            </a:pPr>
            <a:r>
              <a:rPr lang="en-US" altLang="ja-JP" dirty="0"/>
              <a:t>      check(newPos+1);</a:t>
            </a:r>
          </a:p>
          <a:p>
            <a:pPr marL="68580" indent="0">
              <a:buNone/>
            </a:pPr>
            <a:r>
              <a:rPr lang="en-US" altLang="ja-JP" dirty="0"/>
              <a:t>      Numbers[</a:t>
            </a:r>
            <a:r>
              <a:rPr lang="en-US" altLang="ja-JP" dirty="0" err="1"/>
              <a:t>newPos</a:t>
            </a:r>
            <a:r>
              <a:rPr lang="en-US" altLang="ja-JP" dirty="0"/>
              <a:t>]=0;</a:t>
            </a:r>
          </a:p>
          <a:p>
            <a:pPr marL="68580" indent="0">
              <a:buNone/>
            </a:pPr>
            <a:r>
              <a:rPr lang="en-US" altLang="ja-JP" dirty="0"/>
              <a:t>    }</a:t>
            </a:r>
          </a:p>
          <a:p>
            <a:pPr marL="68580" indent="0">
              <a:buNone/>
            </a:pPr>
            <a:r>
              <a:rPr lang="en-US" altLang="ja-JP" dirty="0"/>
              <a:t>  }</a:t>
            </a:r>
          </a:p>
          <a:p>
            <a:pPr marL="68580" indent="0">
              <a:buNone/>
            </a:pPr>
            <a:r>
              <a:rPr lang="en-US" altLang="ja-JP" dirty="0"/>
              <a:t>}</a:t>
            </a:r>
            <a:endParaRPr kumimoji="1" lang="ja-JP" altLang="en-US" dirty="0"/>
          </a:p>
        </p:txBody>
      </p:sp>
      <p:sp>
        <p:nvSpPr>
          <p:cNvPr id="4" name="テキスト ボックス 3"/>
          <p:cNvSpPr txBox="1"/>
          <p:nvPr/>
        </p:nvSpPr>
        <p:spPr>
          <a:xfrm>
            <a:off x="325083" y="4636301"/>
            <a:ext cx="8568952" cy="400110"/>
          </a:xfrm>
          <a:prstGeom prst="rect">
            <a:avLst/>
          </a:prstGeom>
          <a:noFill/>
        </p:spPr>
        <p:txBody>
          <a:bodyPr wrap="square" rtlCol="0">
            <a:spAutoFit/>
          </a:bodyPr>
          <a:lstStyle/>
          <a:p>
            <a:pPr algn="ctr"/>
            <a:r>
              <a:rPr lang="ja-JP" altLang="en-US" sz="2000" dirty="0" smtClean="0"/>
              <a:t>このツールのメイン、何度もこの関数を使って総当り的に数字を調べていく</a:t>
            </a:r>
            <a:endParaRPr kumimoji="1" lang="ja-JP" altLang="en-US" sz="2000" dirty="0"/>
          </a:p>
        </p:txBody>
      </p:sp>
    </p:spTree>
    <p:extLst>
      <p:ext uri="{BB962C8B-B14F-4D97-AF65-F5344CB8AC3E}">
        <p14:creationId xmlns:p14="http://schemas.microsoft.com/office/powerpoint/2010/main" val="2716430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に</a:t>
            </a:r>
            <a:r>
              <a:rPr lang="ja-JP" altLang="en-US" dirty="0"/>
              <a:t>させて</a:t>
            </a:r>
            <a:r>
              <a:rPr lang="ja-JP" altLang="en-US" dirty="0" smtClean="0"/>
              <a:t>いただいたプログラム</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Inquisitor</a:t>
            </a:r>
            <a:r>
              <a:rPr lang="ja-JP" altLang="en-US" dirty="0" smtClean="0"/>
              <a:t>様の</a:t>
            </a:r>
            <a:r>
              <a:rPr lang="ja-JP" altLang="en-US" b="1" dirty="0"/>
              <a:t>数独の平凡な解法（</a:t>
            </a:r>
            <a:r>
              <a:rPr lang="en-US" altLang="ja-JP" b="1" dirty="0"/>
              <a:t>C</a:t>
            </a:r>
            <a:r>
              <a:rPr lang="ja-JP" altLang="en-US" b="1" dirty="0"/>
              <a:t>言語</a:t>
            </a:r>
            <a:r>
              <a:rPr lang="ja-JP" altLang="en-US" b="1" dirty="0" smtClean="0"/>
              <a:t>）のページを大変参考にさせていただきました</a:t>
            </a:r>
            <a:r>
              <a:rPr lang="ja-JP" altLang="en-US" b="1" dirty="0" smtClean="0"/>
              <a:t>。</a:t>
            </a:r>
            <a:endParaRPr lang="en-US" altLang="ja-JP" b="1" dirty="0" smtClean="0"/>
          </a:p>
        </p:txBody>
      </p:sp>
    </p:spTree>
    <p:extLst>
      <p:ext uri="{BB962C8B-B14F-4D97-AF65-F5344CB8AC3E}">
        <p14:creationId xmlns:p14="http://schemas.microsoft.com/office/powerpoint/2010/main" val="198686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４、反省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入力する数字が少ないと検索に時間がかかってしまうのを改善できなかった。</a:t>
            </a:r>
            <a:endParaRPr kumimoji="1" lang="en-US" altLang="ja-JP" dirty="0" smtClean="0"/>
          </a:p>
          <a:p>
            <a:r>
              <a:rPr kumimoji="1" lang="ja-JP" altLang="en-US" dirty="0" smtClean="0"/>
              <a:t>間違った数字を入れた時にそれを検知ない箇所がある。</a:t>
            </a:r>
            <a:endParaRPr kumimoji="1" lang="ja-JP" altLang="en-US" dirty="0"/>
          </a:p>
        </p:txBody>
      </p:sp>
    </p:spTree>
    <p:extLst>
      <p:ext uri="{BB962C8B-B14F-4D97-AF65-F5344CB8AC3E}">
        <p14:creationId xmlns:p14="http://schemas.microsoft.com/office/powerpoint/2010/main" val="457632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5576" y="2564904"/>
            <a:ext cx="7772400" cy="1143000"/>
          </a:xfrm>
        </p:spPr>
        <p:txBody>
          <a:bodyPr/>
          <a:lstStyle/>
          <a:p>
            <a:pPr algn="ctr"/>
            <a:r>
              <a:rPr kumimoji="1" lang="ja-JP" altLang="en-US" dirty="0" smtClean="0"/>
              <a:t>ご静聴ありがとうござい</a:t>
            </a:r>
            <a:r>
              <a:rPr lang="ja-JP" altLang="en-US" dirty="0"/>
              <a:t>ました</a:t>
            </a:r>
            <a:endParaRPr kumimoji="1" lang="ja-JP" altLang="en-US" dirty="0"/>
          </a:p>
        </p:txBody>
      </p:sp>
    </p:spTree>
    <p:extLst>
      <p:ext uri="{BB962C8B-B14F-4D97-AF65-F5344CB8AC3E}">
        <p14:creationId xmlns:p14="http://schemas.microsoft.com/office/powerpoint/2010/main" val="3691468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r>
              <a:rPr lang="ja-JP" altLang="en-US" dirty="0" smtClean="0"/>
              <a:t>の</a:t>
            </a:r>
            <a:r>
              <a:rPr lang="ja-JP" altLang="en-US" dirty="0"/>
              <a:t>流れ</a:t>
            </a:r>
            <a:endParaRPr kumimoji="1" lang="ja-JP" altLang="en-US" dirty="0"/>
          </a:p>
        </p:txBody>
      </p:sp>
      <p:sp>
        <p:nvSpPr>
          <p:cNvPr id="3" name="コンテンツ プレースホルダー 2"/>
          <p:cNvSpPr>
            <a:spLocks noGrp="1"/>
          </p:cNvSpPr>
          <p:nvPr>
            <p:ph idx="1"/>
          </p:nvPr>
        </p:nvSpPr>
        <p:spPr/>
        <p:txBody>
          <a:bodyPr/>
          <a:lstStyle/>
          <a:p>
            <a:r>
              <a:rPr lang="ja-JP" altLang="en-US" dirty="0"/>
              <a:t>１</a:t>
            </a:r>
            <a:r>
              <a:rPr kumimoji="1" lang="ja-JP" altLang="en-US" dirty="0" smtClean="0"/>
              <a:t>、今回作ったもの</a:t>
            </a:r>
            <a:endParaRPr kumimoji="1" lang="en-US" altLang="ja-JP" dirty="0" smtClean="0"/>
          </a:p>
          <a:p>
            <a:r>
              <a:rPr lang="ja-JP" altLang="en-US" dirty="0" smtClean="0"/>
              <a:t>２、使用方法</a:t>
            </a:r>
            <a:endParaRPr lang="en-US" altLang="ja-JP" dirty="0" smtClean="0"/>
          </a:p>
          <a:p>
            <a:r>
              <a:rPr lang="ja-JP" altLang="en-US" dirty="0"/>
              <a:t>３</a:t>
            </a:r>
            <a:r>
              <a:rPr lang="ja-JP" altLang="en-US" dirty="0" smtClean="0"/>
              <a:t>、プログラムのソース</a:t>
            </a:r>
            <a:endParaRPr lang="en-US" altLang="ja-JP" dirty="0" smtClean="0"/>
          </a:p>
          <a:p>
            <a:r>
              <a:rPr lang="ja-JP" altLang="en-US" dirty="0"/>
              <a:t>４</a:t>
            </a:r>
            <a:r>
              <a:rPr lang="ja-JP" altLang="en-US" dirty="0" smtClean="0"/>
              <a:t>、反省</a:t>
            </a:r>
            <a:endParaRPr lang="en-US" altLang="ja-JP" dirty="0"/>
          </a:p>
        </p:txBody>
      </p:sp>
    </p:spTree>
    <p:extLst>
      <p:ext uri="{BB962C8B-B14F-4D97-AF65-F5344CB8AC3E}">
        <p14:creationId xmlns:p14="http://schemas.microsoft.com/office/powerpoint/2010/main" val="156075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a:t>
            </a:r>
            <a:r>
              <a:rPr lang="ja-JP" altLang="en-US" dirty="0" smtClean="0"/>
              <a:t>、今回作ったもの</a:t>
            </a:r>
            <a:endParaRPr kumimoji="1" lang="ja-JP" altLang="en-US" dirty="0"/>
          </a:p>
        </p:txBody>
      </p:sp>
      <p:sp>
        <p:nvSpPr>
          <p:cNvPr id="3" name="コンテンツ プレースホルダー 2"/>
          <p:cNvSpPr>
            <a:spLocks noGrp="1"/>
          </p:cNvSpPr>
          <p:nvPr>
            <p:ph idx="1"/>
          </p:nvPr>
        </p:nvSpPr>
        <p:spPr/>
        <p:txBody>
          <a:bodyPr/>
          <a:lstStyle/>
          <a:p>
            <a:pPr marL="68580" indent="0">
              <a:buNone/>
            </a:pPr>
            <a:endParaRPr kumimoji="1" lang="en-US" altLang="ja-JP" dirty="0" smtClean="0"/>
          </a:p>
          <a:p>
            <a:pPr marL="68580" indent="0">
              <a:buNone/>
            </a:pPr>
            <a:r>
              <a:rPr lang="ja-JP" altLang="en-US" dirty="0"/>
              <a:t>数</a:t>
            </a:r>
            <a:r>
              <a:rPr lang="ja-JP" altLang="en-US" dirty="0" smtClean="0"/>
              <a:t>独解析ツールです</a:t>
            </a:r>
            <a:endParaRPr lang="en-US" altLang="ja-JP" dirty="0" smtClean="0"/>
          </a:p>
          <a:p>
            <a:pPr marL="68580" indent="0">
              <a:buNone/>
            </a:pPr>
            <a:r>
              <a:rPr lang="en-US" altLang="ja-JP" dirty="0"/>
              <a:t> </a:t>
            </a:r>
            <a:endParaRPr kumimoji="1" lang="ja-JP"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283" y="1483229"/>
            <a:ext cx="44386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64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数独とは</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数独（すうどく、すーどく）とは、</a:t>
            </a:r>
            <a:r>
              <a:rPr lang="en-US" altLang="ja-JP" b="1" dirty="0"/>
              <a:t>3×3</a:t>
            </a:r>
            <a:r>
              <a:rPr lang="ja-JP" altLang="en-US" b="1" dirty="0"/>
              <a:t>のブロックに区切られた </a:t>
            </a:r>
            <a:r>
              <a:rPr lang="en-US" altLang="ja-JP" b="1" dirty="0"/>
              <a:t>9×9</a:t>
            </a:r>
            <a:r>
              <a:rPr lang="ja-JP" altLang="en-US" b="1" dirty="0"/>
              <a:t>の正方形の枠内に</a:t>
            </a:r>
            <a:r>
              <a:rPr lang="en-US" altLang="ja-JP" b="1" dirty="0"/>
              <a:t>1〜9</a:t>
            </a:r>
            <a:r>
              <a:rPr lang="ja-JP" altLang="en-US" b="1" dirty="0" err="1"/>
              <a:t>までの</a:t>
            </a:r>
            <a:r>
              <a:rPr lang="ja-JP" altLang="en-US" b="1" dirty="0"/>
              <a:t>数字を入れるペンシルパズルの一つである。日本のパズル制作会社・ニコリの登録商標（日本第</a:t>
            </a:r>
            <a:r>
              <a:rPr lang="en-US" altLang="ja-JP" b="1" dirty="0"/>
              <a:t>3327502</a:t>
            </a:r>
            <a:r>
              <a:rPr lang="ja-JP" altLang="en-US" b="1" dirty="0"/>
              <a:t>号ほか）。一般的には「ナンバープレース（ナンプレ）」と呼ばれる</a:t>
            </a:r>
            <a:r>
              <a:rPr lang="ja-JP" altLang="en-US" b="1" dirty="0" smtClean="0"/>
              <a:t>。</a:t>
            </a:r>
            <a:endParaRPr lang="en-US" altLang="ja-JP" b="1" dirty="0" smtClean="0"/>
          </a:p>
          <a:p>
            <a:r>
              <a:rPr lang="en-US" altLang="ja-JP" dirty="0" smtClean="0"/>
              <a:t>※</a:t>
            </a:r>
            <a:r>
              <a:rPr lang="en-US" altLang="ja-JP" dirty="0" err="1" smtClean="0"/>
              <a:t>wikipedia</a:t>
            </a:r>
            <a:r>
              <a:rPr lang="ja-JP" altLang="en-US" dirty="0" smtClean="0"/>
              <a:t>より</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356992"/>
            <a:ext cx="18573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7346" r="17638"/>
          <a:stretch/>
        </p:blipFill>
        <p:spPr bwMode="auto">
          <a:xfrm>
            <a:off x="4427984" y="3649478"/>
            <a:ext cx="139337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4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053"/>
                                        </p:tgtEl>
                                        <p:attrNameLst>
                                          <p:attrName>style.visibility</p:attrName>
                                        </p:attrNameLst>
                                      </p:cBhvr>
                                      <p:to>
                                        <p:strVal val="visible"/>
                                      </p:to>
                                    </p:set>
                                    <p:anim calcmode="lin" valueType="num">
                                      <p:cBhvr>
                                        <p:cTn id="14" dur="1000" fill="hold"/>
                                        <p:tgtEl>
                                          <p:spTgt spid="2053"/>
                                        </p:tgtEl>
                                        <p:attrNameLst>
                                          <p:attrName>ppt_w</p:attrName>
                                        </p:attrNameLst>
                                      </p:cBhvr>
                                      <p:tavLst>
                                        <p:tav tm="0">
                                          <p:val>
                                            <p:fltVal val="0"/>
                                          </p:val>
                                        </p:tav>
                                        <p:tav tm="100000">
                                          <p:val>
                                            <p:strVal val="#ppt_w"/>
                                          </p:val>
                                        </p:tav>
                                      </p:tavLst>
                                    </p:anim>
                                    <p:anim calcmode="lin" valueType="num">
                                      <p:cBhvr>
                                        <p:cTn id="15" dur="1000" fill="hold"/>
                                        <p:tgtEl>
                                          <p:spTgt spid="2053"/>
                                        </p:tgtEl>
                                        <p:attrNameLst>
                                          <p:attrName>ppt_h</p:attrName>
                                        </p:attrNameLst>
                                      </p:cBhvr>
                                      <p:tavLst>
                                        <p:tav tm="0">
                                          <p:val>
                                            <p:fltVal val="0"/>
                                          </p:val>
                                        </p:tav>
                                        <p:tav tm="100000">
                                          <p:val>
                                            <p:strVal val="#ppt_h"/>
                                          </p:val>
                                        </p:tav>
                                      </p:tavLst>
                                    </p:anim>
                                    <p:anim calcmode="lin" valueType="num">
                                      <p:cBhvr>
                                        <p:cTn id="16" dur="1000" fill="hold"/>
                                        <p:tgtEl>
                                          <p:spTgt spid="2053"/>
                                        </p:tgtEl>
                                        <p:attrNameLst>
                                          <p:attrName>style.rotation</p:attrName>
                                        </p:attrNameLst>
                                      </p:cBhvr>
                                      <p:tavLst>
                                        <p:tav tm="0">
                                          <p:val>
                                            <p:fltVal val="90"/>
                                          </p:val>
                                        </p:tav>
                                        <p:tav tm="100000">
                                          <p:val>
                                            <p:fltVal val="0"/>
                                          </p:val>
                                        </p:tav>
                                      </p:tavLst>
                                    </p:anim>
                                    <p:animEffect transition="in" filter="fade">
                                      <p:cBhvr>
                                        <p:cTn id="17" dur="1000"/>
                                        <p:tgtEl>
                                          <p:spTgt spid="2053"/>
                                        </p:tgtEl>
                                      </p:cBhvr>
                                    </p:animEffect>
                                  </p:childTnLst>
                                </p:cTn>
                              </p:par>
                              <p:par>
                                <p:cTn id="18" presetID="31"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 calcmode="lin" valueType="num">
                                      <p:cBhvr>
                                        <p:cTn id="20" dur="1000" fill="hold"/>
                                        <p:tgtEl>
                                          <p:spTgt spid="2050"/>
                                        </p:tgtEl>
                                        <p:attrNameLst>
                                          <p:attrName>ppt_w</p:attrName>
                                        </p:attrNameLst>
                                      </p:cBhvr>
                                      <p:tavLst>
                                        <p:tav tm="0">
                                          <p:val>
                                            <p:fltVal val="0"/>
                                          </p:val>
                                        </p:tav>
                                        <p:tav tm="100000">
                                          <p:val>
                                            <p:strVal val="#ppt_w"/>
                                          </p:val>
                                        </p:tav>
                                      </p:tavLst>
                                    </p:anim>
                                    <p:anim calcmode="lin" valueType="num">
                                      <p:cBhvr>
                                        <p:cTn id="21" dur="1000" fill="hold"/>
                                        <p:tgtEl>
                                          <p:spTgt spid="2050"/>
                                        </p:tgtEl>
                                        <p:attrNameLst>
                                          <p:attrName>ppt_h</p:attrName>
                                        </p:attrNameLst>
                                      </p:cBhvr>
                                      <p:tavLst>
                                        <p:tav tm="0">
                                          <p:val>
                                            <p:fltVal val="0"/>
                                          </p:val>
                                        </p:tav>
                                        <p:tav tm="100000">
                                          <p:val>
                                            <p:strVal val="#ppt_h"/>
                                          </p:val>
                                        </p:tav>
                                      </p:tavLst>
                                    </p:anim>
                                    <p:anim calcmode="lin" valueType="num">
                                      <p:cBhvr>
                                        <p:cTn id="22" dur="1000" fill="hold"/>
                                        <p:tgtEl>
                                          <p:spTgt spid="2050"/>
                                        </p:tgtEl>
                                        <p:attrNameLst>
                                          <p:attrName>style.rotation</p:attrName>
                                        </p:attrNameLst>
                                      </p:cBhvr>
                                      <p:tavLst>
                                        <p:tav tm="0">
                                          <p:val>
                                            <p:fltVal val="90"/>
                                          </p:val>
                                        </p:tav>
                                        <p:tav tm="100000">
                                          <p:val>
                                            <p:fltVal val="0"/>
                                          </p:val>
                                        </p:tav>
                                      </p:tavLst>
                                    </p:anim>
                                    <p:animEffect transition="in" filter="fade">
                                      <p:cBhvr>
                                        <p:cTn id="23"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２、使用方法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マス目に数字を入力します。</a:t>
            </a:r>
            <a:endParaRPr kumimoji="1" lang="en-US" altLang="ja-JP" dirty="0" smtClean="0"/>
          </a:p>
          <a:p>
            <a:pPr marL="68580" indent="0">
              <a:buNone/>
            </a:pPr>
            <a:r>
              <a:rPr kumimoji="1" lang="en-US" altLang="ja-JP" dirty="0" smtClean="0"/>
              <a:t>※</a:t>
            </a:r>
            <a:r>
              <a:rPr lang="ja-JP" altLang="en-US" dirty="0"/>
              <a:t>左</a:t>
            </a:r>
            <a:r>
              <a:rPr kumimoji="1" lang="ja-JP" altLang="en-US" dirty="0" smtClean="0"/>
              <a:t>クリック・・・数字を１増やす</a:t>
            </a:r>
            <a:endParaRPr kumimoji="1" lang="en-US" altLang="ja-JP" dirty="0" smtClean="0"/>
          </a:p>
          <a:p>
            <a:pPr marL="68580" indent="0">
              <a:buNone/>
            </a:pPr>
            <a:r>
              <a:rPr lang="ja-JP" altLang="en-US" dirty="0"/>
              <a:t>　</a:t>
            </a:r>
            <a:r>
              <a:rPr lang="ja-JP" altLang="en-US" dirty="0" smtClean="0"/>
              <a:t>　右クリック・・・数字を消す</a:t>
            </a:r>
            <a:endParaRPr kumimoji="1" lang="en-US" altLang="ja-JP" dirty="0" smtClean="0"/>
          </a:p>
          <a:p>
            <a:r>
              <a:rPr lang="ja-JP" altLang="en-US" dirty="0"/>
              <a:t>数字</a:t>
            </a:r>
            <a:r>
              <a:rPr lang="ja-JP" altLang="en-US" dirty="0" smtClean="0"/>
              <a:t>の入力が終わったらキーボードを押す。</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60648"/>
            <a:ext cx="295675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450" y="3555077"/>
            <a:ext cx="3113228" cy="326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571845"/>
            <a:ext cx="3113228" cy="326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矢印 3"/>
          <p:cNvSpPr/>
          <p:nvPr/>
        </p:nvSpPr>
        <p:spPr>
          <a:xfrm>
            <a:off x="4253813" y="4413105"/>
            <a:ext cx="1152128" cy="864096"/>
          </a:xfrm>
          <a:prstGeom prst="rightArrow">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19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fade">
                                      <p:cBhvr>
                                        <p:cTn id="16"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３、プログラムのソース</a:t>
            </a:r>
            <a:endParaRPr kumimoji="1" lang="ja-JP" altLang="en-US" dirty="0"/>
          </a:p>
        </p:txBody>
      </p:sp>
      <p:sp>
        <p:nvSpPr>
          <p:cNvPr id="3" name="コンテンツ プレースホルダー 2"/>
          <p:cNvSpPr>
            <a:spLocks noGrp="1"/>
          </p:cNvSpPr>
          <p:nvPr>
            <p:ph idx="1"/>
          </p:nvPr>
        </p:nvSpPr>
        <p:spPr/>
        <p:txBody>
          <a:bodyPr numCol="2">
            <a:normAutofit/>
          </a:bodyPr>
          <a:lstStyle/>
          <a:p>
            <a:pPr marL="68580" indent="0">
              <a:buNone/>
            </a:pPr>
            <a:r>
              <a:rPr lang="ja-JP" altLang="en-US" dirty="0" smtClean="0"/>
              <a:t>変数</a:t>
            </a:r>
            <a:endParaRPr lang="en-US" altLang="ja-JP" dirty="0" smtClean="0"/>
          </a:p>
          <a:p>
            <a:pPr marL="68580" indent="0">
              <a:buNone/>
            </a:pPr>
            <a:r>
              <a:rPr lang="en-US" altLang="ja-JP" dirty="0" err="1" smtClean="0"/>
              <a:t>Int</a:t>
            </a:r>
            <a:r>
              <a:rPr lang="en-US" altLang="ja-JP" dirty="0" smtClean="0"/>
              <a:t>[] Numbers=new </a:t>
            </a:r>
            <a:r>
              <a:rPr lang="en-US" altLang="ja-JP" dirty="0" err="1" smtClean="0"/>
              <a:t>int</a:t>
            </a:r>
            <a:r>
              <a:rPr lang="en-US" altLang="ja-JP" dirty="0" smtClean="0"/>
              <a:t>[81];</a:t>
            </a:r>
          </a:p>
          <a:p>
            <a:pPr marL="68580" indent="0">
              <a:buNone/>
            </a:pPr>
            <a:r>
              <a:rPr lang="en-US" altLang="ja-JP" sz="1400" dirty="0" smtClean="0"/>
              <a:t>/*check()</a:t>
            </a:r>
            <a:r>
              <a:rPr lang="ja-JP" altLang="en-US" sz="1400" dirty="0" smtClean="0"/>
              <a:t>関数で出てきた数字を保存する変数</a:t>
            </a:r>
            <a:r>
              <a:rPr lang="en-US" altLang="ja-JP" sz="1400" dirty="0" smtClean="0"/>
              <a:t>*/</a:t>
            </a:r>
          </a:p>
          <a:p>
            <a:pPr marL="68580" indent="0">
              <a:buNone/>
            </a:pPr>
            <a:r>
              <a:rPr lang="en-US" altLang="ja-JP" dirty="0" err="1" smtClean="0"/>
              <a:t>Int</a:t>
            </a:r>
            <a:r>
              <a:rPr lang="en-US" altLang="ja-JP" dirty="0" smtClean="0"/>
              <a:t>[] </a:t>
            </a:r>
            <a:r>
              <a:rPr lang="en-US" altLang="ja-JP" dirty="0" err="1" smtClean="0"/>
              <a:t>oriNumbers</a:t>
            </a:r>
            <a:r>
              <a:rPr lang="en-US" altLang="ja-JP" dirty="0" smtClean="0"/>
              <a:t>=new </a:t>
            </a:r>
            <a:r>
              <a:rPr lang="en-US" altLang="ja-JP" dirty="0" err="1" smtClean="0"/>
              <a:t>int</a:t>
            </a:r>
            <a:r>
              <a:rPr lang="en-US" altLang="ja-JP" dirty="0" smtClean="0"/>
              <a:t>[81];</a:t>
            </a:r>
          </a:p>
          <a:p>
            <a:pPr marL="68580" indent="0">
              <a:buNone/>
            </a:pPr>
            <a:r>
              <a:rPr lang="en-US" altLang="ja-JP" sz="1600" dirty="0" smtClean="0"/>
              <a:t>/*</a:t>
            </a:r>
            <a:r>
              <a:rPr lang="ja-JP" altLang="en-US" sz="1600" dirty="0" smtClean="0"/>
              <a:t>ユーザーが入力した数字を保存する変数</a:t>
            </a:r>
            <a:r>
              <a:rPr lang="en-US" altLang="ja-JP" sz="1600" dirty="0" smtClean="0"/>
              <a:t>*/</a:t>
            </a:r>
          </a:p>
          <a:p>
            <a:pPr marL="68580" indent="0">
              <a:buNone/>
            </a:pPr>
            <a:r>
              <a:rPr lang="ja-JP" altLang="en-US" dirty="0" smtClean="0"/>
              <a:t>関数</a:t>
            </a:r>
            <a:endParaRPr lang="en-US" altLang="ja-JP" dirty="0" smtClean="0"/>
          </a:p>
          <a:p>
            <a:pPr marL="68580" indent="0">
              <a:buNone/>
            </a:pPr>
            <a:r>
              <a:rPr lang="en-US" altLang="ja-JP" dirty="0" smtClean="0"/>
              <a:t>void </a:t>
            </a:r>
            <a:r>
              <a:rPr lang="en-US" altLang="ja-JP" dirty="0"/>
              <a:t>draw(){}</a:t>
            </a:r>
          </a:p>
          <a:p>
            <a:pPr marL="68580" indent="0">
              <a:buNone/>
            </a:pPr>
            <a:r>
              <a:rPr lang="en-US" altLang="ja-JP" dirty="0"/>
              <a:t>void </a:t>
            </a:r>
            <a:r>
              <a:rPr lang="en-US" altLang="ja-JP" dirty="0" err="1"/>
              <a:t>keyPressed</a:t>
            </a:r>
            <a:r>
              <a:rPr lang="en-US" altLang="ja-JP" dirty="0"/>
              <a:t>(){</a:t>
            </a:r>
          </a:p>
          <a:p>
            <a:pPr marL="68580" indent="0">
              <a:buNone/>
            </a:pPr>
            <a:r>
              <a:rPr lang="en-US" altLang="ja-JP" dirty="0"/>
              <a:t>     check(0);</a:t>
            </a:r>
          </a:p>
          <a:p>
            <a:pPr marL="68580" indent="0">
              <a:buNone/>
            </a:pPr>
            <a:r>
              <a:rPr lang="en-US" altLang="ja-JP" dirty="0"/>
              <a:t>}</a:t>
            </a:r>
          </a:p>
          <a:p>
            <a:pPr marL="68580" indent="0">
              <a:buNone/>
            </a:pPr>
            <a:r>
              <a:rPr lang="en-US" altLang="ja-JP" dirty="0"/>
              <a:t>void </a:t>
            </a:r>
            <a:r>
              <a:rPr lang="en-US" altLang="ja-JP" dirty="0" err="1"/>
              <a:t>mousePressed</a:t>
            </a:r>
            <a:r>
              <a:rPr lang="en-US" altLang="ja-JP" dirty="0"/>
              <a:t>(){</a:t>
            </a:r>
          </a:p>
          <a:p>
            <a:pPr marL="68580" indent="0">
              <a:buNone/>
            </a:pPr>
            <a:r>
              <a:rPr lang="en-US" altLang="ja-JP" dirty="0"/>
              <a:t>  </a:t>
            </a:r>
            <a:r>
              <a:rPr lang="en-US" altLang="ja-JP" dirty="0" err="1"/>
              <a:t>inputNo</a:t>
            </a:r>
            <a:r>
              <a:rPr lang="en-US" altLang="ja-JP" dirty="0"/>
              <a:t>();</a:t>
            </a:r>
          </a:p>
          <a:p>
            <a:pPr marL="68580" indent="0">
              <a:buNone/>
            </a:pPr>
            <a:r>
              <a:rPr lang="en-US" altLang="ja-JP" dirty="0"/>
              <a:t>  screen();</a:t>
            </a:r>
          </a:p>
          <a:p>
            <a:pPr marL="68580" indent="0">
              <a:buNone/>
            </a:pPr>
            <a:r>
              <a:rPr lang="en-US" altLang="ja-JP" dirty="0"/>
              <a:t>}</a:t>
            </a:r>
            <a:endParaRPr kumimoji="1" lang="ja-JP" altLang="en-US" dirty="0"/>
          </a:p>
        </p:txBody>
      </p:sp>
    </p:spTree>
    <p:extLst>
      <p:ext uri="{BB962C8B-B14F-4D97-AF65-F5344CB8AC3E}">
        <p14:creationId xmlns:p14="http://schemas.microsoft.com/office/powerpoint/2010/main" val="886156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関数</a:t>
            </a:r>
            <a:r>
              <a:rPr lang="ja-JP" altLang="en-US" dirty="0"/>
              <a:t>その</a:t>
            </a:r>
            <a:r>
              <a:rPr lang="ja-JP" altLang="en-US" dirty="0" smtClean="0"/>
              <a:t>１</a:t>
            </a:r>
            <a:endParaRPr kumimoji="1" lang="ja-JP" altLang="en-US" dirty="0"/>
          </a:p>
        </p:txBody>
      </p:sp>
      <p:sp>
        <p:nvSpPr>
          <p:cNvPr id="3" name="コンテンツ プレースホルダー 2"/>
          <p:cNvSpPr>
            <a:spLocks noGrp="1"/>
          </p:cNvSpPr>
          <p:nvPr>
            <p:ph idx="1"/>
          </p:nvPr>
        </p:nvSpPr>
        <p:spPr>
          <a:xfrm>
            <a:off x="683568" y="1340768"/>
            <a:ext cx="7772400" cy="3340967"/>
          </a:xfrm>
        </p:spPr>
        <p:txBody>
          <a:bodyPr numCol="2">
            <a:normAutofit/>
          </a:bodyPr>
          <a:lstStyle/>
          <a:p>
            <a:pPr marL="68580" indent="0">
              <a:buNone/>
            </a:pPr>
            <a:r>
              <a:rPr lang="en-US" altLang="ja-JP" dirty="0"/>
              <a:t>void </a:t>
            </a:r>
            <a:r>
              <a:rPr lang="en-US" altLang="ja-JP" dirty="0" err="1"/>
              <a:t>inputNo</a:t>
            </a:r>
            <a:r>
              <a:rPr lang="en-US" altLang="ja-JP" dirty="0"/>
              <a:t>(){</a:t>
            </a:r>
          </a:p>
          <a:p>
            <a:pPr marL="68580" indent="0">
              <a:buNone/>
            </a:pPr>
            <a:r>
              <a:rPr lang="en-US" altLang="ja-JP" dirty="0"/>
              <a:t>  </a:t>
            </a:r>
            <a:r>
              <a:rPr lang="en-US" altLang="ja-JP" dirty="0" err="1"/>
              <a:t>int</a:t>
            </a:r>
            <a:r>
              <a:rPr lang="en-US" altLang="ja-JP" dirty="0"/>
              <a:t> </a:t>
            </a:r>
            <a:r>
              <a:rPr lang="en-US" altLang="ja-JP" dirty="0" err="1"/>
              <a:t>pos</a:t>
            </a:r>
            <a:r>
              <a:rPr lang="en-US" altLang="ja-JP" dirty="0"/>
              <a:t> = </a:t>
            </a:r>
            <a:r>
              <a:rPr lang="en-US" altLang="ja-JP" dirty="0" err="1"/>
              <a:t>mouseX</a:t>
            </a:r>
            <a:r>
              <a:rPr lang="en-US" altLang="ja-JP" dirty="0"/>
              <a:t>/(width/9)+</a:t>
            </a:r>
            <a:r>
              <a:rPr lang="en-US" altLang="ja-JP" dirty="0" err="1"/>
              <a:t>mouseY</a:t>
            </a:r>
            <a:r>
              <a:rPr lang="en-US" altLang="ja-JP" dirty="0"/>
              <a:t>/(height/9)*9;</a:t>
            </a:r>
          </a:p>
          <a:p>
            <a:pPr marL="68580" indent="0">
              <a:buNone/>
            </a:pPr>
            <a:r>
              <a:rPr lang="en-US" altLang="ja-JP" dirty="0"/>
              <a:t>  if(</a:t>
            </a:r>
            <a:r>
              <a:rPr lang="en-US" altLang="ja-JP" dirty="0" err="1"/>
              <a:t>mouseButton</a:t>
            </a:r>
            <a:r>
              <a:rPr lang="en-US" altLang="ja-JP" dirty="0"/>
              <a:t>==LEFT){</a:t>
            </a:r>
          </a:p>
          <a:p>
            <a:pPr marL="68580" indent="0">
              <a:buNone/>
            </a:pPr>
            <a:r>
              <a:rPr lang="en-US" altLang="ja-JP" dirty="0"/>
              <a:t>    Numbers[</a:t>
            </a:r>
            <a:r>
              <a:rPr lang="en-US" altLang="ja-JP" dirty="0" err="1"/>
              <a:t>pos</a:t>
            </a:r>
            <a:r>
              <a:rPr lang="en-US" altLang="ja-JP" dirty="0"/>
              <a:t>]++;</a:t>
            </a:r>
          </a:p>
          <a:p>
            <a:pPr marL="68580" indent="0">
              <a:buNone/>
            </a:pPr>
            <a:r>
              <a:rPr lang="en-US" altLang="ja-JP" dirty="0"/>
              <a:t>      if(Numbers[</a:t>
            </a:r>
            <a:r>
              <a:rPr lang="en-US" altLang="ja-JP" dirty="0" err="1"/>
              <a:t>pos</a:t>
            </a:r>
            <a:r>
              <a:rPr lang="en-US" altLang="ja-JP" dirty="0"/>
              <a:t>]&gt;9){</a:t>
            </a:r>
          </a:p>
          <a:p>
            <a:pPr marL="68580" indent="0">
              <a:buNone/>
            </a:pPr>
            <a:r>
              <a:rPr lang="en-US" altLang="ja-JP" dirty="0"/>
              <a:t>        Numbers[</a:t>
            </a:r>
            <a:r>
              <a:rPr lang="en-US" altLang="ja-JP" dirty="0" err="1"/>
              <a:t>pos</a:t>
            </a:r>
            <a:r>
              <a:rPr lang="en-US" altLang="ja-JP" dirty="0"/>
              <a:t>]=0;</a:t>
            </a:r>
          </a:p>
          <a:p>
            <a:pPr marL="68580" indent="0">
              <a:buNone/>
            </a:pPr>
            <a:r>
              <a:rPr lang="en-US" altLang="ja-JP" dirty="0"/>
              <a:t>      }</a:t>
            </a:r>
          </a:p>
          <a:p>
            <a:pPr marL="68580" indent="0">
              <a:buNone/>
            </a:pPr>
            <a:r>
              <a:rPr lang="en-US" altLang="ja-JP" dirty="0"/>
              <a:t>  }</a:t>
            </a:r>
          </a:p>
          <a:p>
            <a:pPr marL="68580" indent="0">
              <a:buNone/>
            </a:pPr>
            <a:r>
              <a:rPr lang="en-US" altLang="ja-JP" dirty="0"/>
              <a:t>    if( </a:t>
            </a:r>
            <a:r>
              <a:rPr lang="en-US" altLang="ja-JP" dirty="0" err="1"/>
              <a:t>mouseButton</a:t>
            </a:r>
            <a:r>
              <a:rPr lang="en-US" altLang="ja-JP" dirty="0"/>
              <a:t> == RIGHT){</a:t>
            </a:r>
          </a:p>
          <a:p>
            <a:pPr marL="68580" indent="0">
              <a:buNone/>
            </a:pPr>
            <a:r>
              <a:rPr lang="en-US" altLang="ja-JP" dirty="0"/>
              <a:t>      Numbers[</a:t>
            </a:r>
            <a:r>
              <a:rPr lang="en-US" altLang="ja-JP" dirty="0" err="1"/>
              <a:t>pos</a:t>
            </a:r>
            <a:r>
              <a:rPr lang="en-US" altLang="ja-JP" dirty="0"/>
              <a:t>]=0;</a:t>
            </a:r>
          </a:p>
          <a:p>
            <a:pPr marL="68580" indent="0">
              <a:buNone/>
            </a:pPr>
            <a:r>
              <a:rPr lang="en-US" altLang="ja-JP" dirty="0"/>
              <a:t>  }</a:t>
            </a:r>
          </a:p>
          <a:p>
            <a:pPr marL="68580" indent="0">
              <a:buNone/>
            </a:pPr>
            <a:r>
              <a:rPr lang="en-US" altLang="ja-JP" dirty="0"/>
              <a:t>    </a:t>
            </a:r>
            <a:r>
              <a:rPr lang="en-US" altLang="ja-JP" dirty="0" err="1"/>
              <a:t>oriNumbers</a:t>
            </a:r>
            <a:r>
              <a:rPr lang="en-US" altLang="ja-JP" dirty="0"/>
              <a:t>[</a:t>
            </a:r>
            <a:r>
              <a:rPr lang="en-US" altLang="ja-JP" dirty="0" err="1"/>
              <a:t>pos</a:t>
            </a:r>
            <a:r>
              <a:rPr lang="en-US" altLang="ja-JP" dirty="0"/>
              <a:t>]=Numbers[</a:t>
            </a:r>
            <a:r>
              <a:rPr lang="en-US" altLang="ja-JP" dirty="0" err="1"/>
              <a:t>pos</a:t>
            </a:r>
            <a:r>
              <a:rPr lang="en-US" altLang="ja-JP" dirty="0"/>
              <a:t>];</a:t>
            </a:r>
          </a:p>
          <a:p>
            <a:pPr marL="68580" indent="0">
              <a:buNone/>
            </a:pPr>
            <a:r>
              <a:rPr lang="en-US" altLang="ja-JP" dirty="0"/>
              <a:t>}</a:t>
            </a:r>
            <a:endParaRPr kumimoji="1" lang="ja-JP" altLang="en-US" dirty="0"/>
          </a:p>
        </p:txBody>
      </p:sp>
      <p:sp>
        <p:nvSpPr>
          <p:cNvPr id="4" name="テキスト ボックス 3"/>
          <p:cNvSpPr txBox="1"/>
          <p:nvPr/>
        </p:nvSpPr>
        <p:spPr>
          <a:xfrm>
            <a:off x="1447122" y="4709140"/>
            <a:ext cx="5789173" cy="523220"/>
          </a:xfrm>
          <a:prstGeom prst="rect">
            <a:avLst/>
          </a:prstGeom>
          <a:noFill/>
        </p:spPr>
        <p:txBody>
          <a:bodyPr wrap="square" rtlCol="0">
            <a:spAutoFit/>
          </a:bodyPr>
          <a:lstStyle/>
          <a:p>
            <a:pPr algn="ctr"/>
            <a:r>
              <a:rPr kumimoji="1" lang="ja-JP" altLang="en-US" sz="2800" dirty="0" smtClean="0"/>
              <a:t>マウスで数字を入力する関数</a:t>
            </a:r>
            <a:endParaRPr kumimoji="1" lang="ja-JP" altLang="en-US" sz="2800" dirty="0"/>
          </a:p>
        </p:txBody>
      </p:sp>
    </p:spTree>
    <p:extLst>
      <p:ext uri="{BB962C8B-B14F-4D97-AF65-F5344CB8AC3E}">
        <p14:creationId xmlns:p14="http://schemas.microsoft.com/office/powerpoint/2010/main" val="70132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関数</a:t>
            </a:r>
            <a:r>
              <a:rPr lang="ja-JP" altLang="en-US" dirty="0"/>
              <a:t>その２</a:t>
            </a:r>
            <a:endParaRPr kumimoji="1" lang="ja-JP" altLang="en-US" dirty="0"/>
          </a:p>
        </p:txBody>
      </p:sp>
      <p:sp>
        <p:nvSpPr>
          <p:cNvPr id="3" name="コンテンツ プレースホルダー 2"/>
          <p:cNvSpPr>
            <a:spLocks noGrp="1"/>
          </p:cNvSpPr>
          <p:nvPr>
            <p:ph idx="1"/>
          </p:nvPr>
        </p:nvSpPr>
        <p:spPr>
          <a:xfrm>
            <a:off x="683568" y="1196752"/>
            <a:ext cx="7772400" cy="3733800"/>
          </a:xfrm>
        </p:spPr>
        <p:txBody>
          <a:bodyPr numCol="2">
            <a:normAutofit fontScale="85000" lnSpcReduction="20000"/>
          </a:bodyPr>
          <a:lstStyle/>
          <a:p>
            <a:pPr marL="68580" indent="0">
              <a:buNone/>
            </a:pPr>
            <a:r>
              <a:rPr lang="en-US" altLang="ja-JP" dirty="0"/>
              <a:t>void screen(){</a:t>
            </a:r>
          </a:p>
          <a:p>
            <a:pPr marL="68580" indent="0">
              <a:buNone/>
            </a:pPr>
            <a:r>
              <a:rPr lang="en-US" altLang="ja-JP" dirty="0"/>
              <a:t>  background(255);</a:t>
            </a:r>
          </a:p>
          <a:p>
            <a:pPr marL="68580" indent="0">
              <a:buNone/>
            </a:pPr>
            <a:r>
              <a:rPr lang="en-US" altLang="ja-JP" dirty="0"/>
              <a:t>  Number();</a:t>
            </a:r>
          </a:p>
          <a:p>
            <a:pPr marL="68580" indent="0">
              <a:buNone/>
            </a:pPr>
            <a:r>
              <a:rPr lang="en-US" altLang="ja-JP" dirty="0"/>
              <a:t>  lines();</a:t>
            </a:r>
          </a:p>
          <a:p>
            <a:pPr marL="68580" indent="0">
              <a:buNone/>
            </a:pPr>
            <a:r>
              <a:rPr lang="en-US" altLang="ja-JP" dirty="0"/>
              <a:t>}</a:t>
            </a:r>
          </a:p>
          <a:p>
            <a:pPr marL="68580" indent="0">
              <a:buNone/>
            </a:pPr>
            <a:r>
              <a:rPr lang="en-US" altLang="ja-JP" dirty="0"/>
              <a:t>void Number(){</a:t>
            </a:r>
          </a:p>
          <a:p>
            <a:pPr marL="68580" indent="0">
              <a:buNone/>
            </a:pPr>
            <a:r>
              <a:rPr lang="en-US" altLang="ja-JP" dirty="0"/>
              <a:t>  for(</a:t>
            </a:r>
            <a:r>
              <a:rPr lang="en-US" altLang="ja-JP" dirty="0" err="1"/>
              <a:t>int</a:t>
            </a:r>
            <a:r>
              <a:rPr lang="en-US" altLang="ja-JP" dirty="0"/>
              <a:t> i=0;i&lt;81;i++){</a:t>
            </a:r>
          </a:p>
          <a:p>
            <a:pPr marL="68580" indent="0">
              <a:buNone/>
            </a:pPr>
            <a:r>
              <a:rPr lang="en-US" altLang="ja-JP" dirty="0"/>
              <a:t>    if(Numbers[i]&gt;0){</a:t>
            </a:r>
          </a:p>
          <a:p>
            <a:pPr marL="68580" indent="0">
              <a:buNone/>
            </a:pPr>
            <a:r>
              <a:rPr lang="en-US" altLang="ja-JP" dirty="0"/>
              <a:t>      fill(127,127,127);</a:t>
            </a:r>
          </a:p>
          <a:p>
            <a:pPr marL="68580" indent="0">
              <a:buNone/>
            </a:pPr>
            <a:r>
              <a:rPr lang="en-US" altLang="ja-JP" dirty="0"/>
              <a:t>      if(</a:t>
            </a:r>
            <a:r>
              <a:rPr lang="en-US" altLang="ja-JP" dirty="0" err="1"/>
              <a:t>oriNumbers</a:t>
            </a:r>
            <a:r>
              <a:rPr lang="en-US" altLang="ja-JP" dirty="0"/>
              <a:t>[i]&gt;0) fill(0);</a:t>
            </a:r>
          </a:p>
          <a:p>
            <a:pPr marL="68580" indent="0">
              <a:buNone/>
            </a:pPr>
            <a:r>
              <a:rPr lang="en-US" altLang="ja-JP" dirty="0"/>
              <a:t>      text(Numbers[i],(width/9)*(i%9+0.5),(height/9)*(i/9+1)-3);</a:t>
            </a:r>
          </a:p>
          <a:p>
            <a:pPr marL="68580" indent="0">
              <a:buNone/>
            </a:pPr>
            <a:r>
              <a:rPr lang="en-US" altLang="ja-JP" dirty="0"/>
              <a:t>    }</a:t>
            </a:r>
          </a:p>
          <a:p>
            <a:pPr marL="68580" indent="0">
              <a:buNone/>
            </a:pPr>
            <a:r>
              <a:rPr lang="en-US" altLang="ja-JP" dirty="0"/>
              <a:t>  }</a:t>
            </a:r>
          </a:p>
          <a:p>
            <a:pPr marL="68580" indent="0">
              <a:buNone/>
            </a:pPr>
            <a:r>
              <a:rPr lang="en-US" altLang="ja-JP" dirty="0"/>
              <a:t>}</a:t>
            </a:r>
          </a:p>
          <a:p>
            <a:pPr marL="68580" indent="0">
              <a:buNone/>
            </a:pPr>
            <a:r>
              <a:rPr lang="en-US" altLang="ja-JP" dirty="0"/>
              <a:t>void lines(){</a:t>
            </a:r>
          </a:p>
          <a:p>
            <a:pPr marL="68580" indent="0">
              <a:buNone/>
            </a:pPr>
            <a:r>
              <a:rPr lang="en-US" altLang="ja-JP" dirty="0"/>
              <a:t>  for(</a:t>
            </a:r>
            <a:r>
              <a:rPr lang="en-US" altLang="ja-JP" dirty="0" err="1"/>
              <a:t>int</a:t>
            </a:r>
            <a:r>
              <a:rPr lang="en-US" altLang="ja-JP" dirty="0"/>
              <a:t> i = 0 ; i &lt; 10 ; i++){</a:t>
            </a:r>
          </a:p>
          <a:p>
            <a:pPr marL="68580" indent="0">
              <a:buNone/>
            </a:pPr>
            <a:r>
              <a:rPr lang="en-US" altLang="ja-JP" dirty="0"/>
              <a:t>    if(i%3==0)</a:t>
            </a:r>
            <a:r>
              <a:rPr lang="en-US" altLang="ja-JP" dirty="0" err="1"/>
              <a:t>strokeWeight</a:t>
            </a:r>
            <a:r>
              <a:rPr lang="en-US" altLang="ja-JP" dirty="0"/>
              <a:t>(3);</a:t>
            </a:r>
          </a:p>
          <a:p>
            <a:pPr marL="68580" indent="0">
              <a:buNone/>
            </a:pPr>
            <a:r>
              <a:rPr lang="en-US" altLang="ja-JP" dirty="0"/>
              <a:t>    line(width/9*i,0,width/9*</a:t>
            </a:r>
            <a:r>
              <a:rPr lang="en-US" altLang="ja-JP" dirty="0" err="1"/>
              <a:t>i,height</a:t>
            </a:r>
            <a:r>
              <a:rPr lang="en-US" altLang="ja-JP" dirty="0"/>
              <a:t>);</a:t>
            </a:r>
          </a:p>
          <a:p>
            <a:pPr marL="68580" indent="0">
              <a:buNone/>
            </a:pPr>
            <a:r>
              <a:rPr lang="en-US" altLang="ja-JP" dirty="0"/>
              <a:t>    line(0,height/9*</a:t>
            </a:r>
            <a:r>
              <a:rPr lang="en-US" altLang="ja-JP" dirty="0" err="1"/>
              <a:t>i,width,height</a:t>
            </a:r>
            <a:r>
              <a:rPr lang="en-US" altLang="ja-JP" dirty="0"/>
              <a:t>/9*i);</a:t>
            </a:r>
          </a:p>
          <a:p>
            <a:pPr marL="68580" indent="0">
              <a:buNone/>
            </a:pPr>
            <a:r>
              <a:rPr lang="en-US" altLang="ja-JP" dirty="0"/>
              <a:t>    </a:t>
            </a:r>
            <a:r>
              <a:rPr lang="en-US" altLang="ja-JP" dirty="0" err="1"/>
              <a:t>strokeWeight</a:t>
            </a:r>
            <a:r>
              <a:rPr lang="en-US" altLang="ja-JP" dirty="0"/>
              <a:t>(1);</a:t>
            </a:r>
          </a:p>
          <a:p>
            <a:pPr marL="68580" indent="0">
              <a:buNone/>
            </a:pPr>
            <a:r>
              <a:rPr lang="en-US" altLang="ja-JP" dirty="0"/>
              <a:t>  }</a:t>
            </a:r>
          </a:p>
          <a:p>
            <a:pPr marL="68580" indent="0">
              <a:buNone/>
            </a:pPr>
            <a:r>
              <a:rPr lang="en-US" altLang="ja-JP" dirty="0"/>
              <a:t>}</a:t>
            </a:r>
            <a:endParaRPr kumimoji="1" lang="ja-JP" altLang="en-US" dirty="0"/>
          </a:p>
        </p:txBody>
      </p:sp>
      <p:sp>
        <p:nvSpPr>
          <p:cNvPr id="4" name="テキスト ボックス 3"/>
          <p:cNvSpPr txBox="1"/>
          <p:nvPr/>
        </p:nvSpPr>
        <p:spPr>
          <a:xfrm>
            <a:off x="3013854" y="5064968"/>
            <a:ext cx="2880320" cy="523220"/>
          </a:xfrm>
          <a:prstGeom prst="rect">
            <a:avLst/>
          </a:prstGeom>
          <a:noFill/>
        </p:spPr>
        <p:txBody>
          <a:bodyPr wrap="square" rtlCol="0">
            <a:spAutoFit/>
          </a:bodyPr>
          <a:lstStyle/>
          <a:p>
            <a:pPr algn="ctr"/>
            <a:r>
              <a:rPr kumimoji="1" lang="ja-JP" altLang="en-US" sz="2800" dirty="0" smtClean="0"/>
              <a:t>描写関係の関数</a:t>
            </a:r>
            <a:endParaRPr kumimoji="1" lang="ja-JP" altLang="en-US" sz="2800" dirty="0"/>
          </a:p>
        </p:txBody>
      </p:sp>
    </p:spTree>
    <p:extLst>
      <p:ext uri="{BB962C8B-B14F-4D97-AF65-F5344CB8AC3E}">
        <p14:creationId xmlns:p14="http://schemas.microsoft.com/office/powerpoint/2010/main" val="978331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関数その３</a:t>
            </a:r>
            <a:endParaRPr kumimoji="1" lang="ja-JP" altLang="en-US" dirty="0"/>
          </a:p>
        </p:txBody>
      </p:sp>
      <p:sp>
        <p:nvSpPr>
          <p:cNvPr id="3" name="コンテンツ プレースホルダー 2"/>
          <p:cNvSpPr>
            <a:spLocks noGrp="1"/>
          </p:cNvSpPr>
          <p:nvPr>
            <p:ph idx="1"/>
          </p:nvPr>
        </p:nvSpPr>
        <p:spPr>
          <a:xfrm>
            <a:off x="685800" y="1600201"/>
            <a:ext cx="7772400" cy="2836911"/>
          </a:xfrm>
        </p:spPr>
        <p:txBody>
          <a:bodyPr numCol="2">
            <a:normAutofit fontScale="92500" lnSpcReduction="20000"/>
          </a:bodyPr>
          <a:lstStyle/>
          <a:p>
            <a:pPr marL="68580" indent="0">
              <a:buNone/>
            </a:pPr>
            <a:r>
              <a:rPr lang="en-US" altLang="ja-JP" dirty="0" err="1"/>
              <a:t>boolean</a:t>
            </a:r>
            <a:r>
              <a:rPr lang="en-US" altLang="ja-JP" dirty="0"/>
              <a:t> </a:t>
            </a:r>
            <a:r>
              <a:rPr lang="en-US" altLang="ja-JP" dirty="0" err="1"/>
              <a:t>InputCheck</a:t>
            </a:r>
            <a:r>
              <a:rPr lang="en-US" altLang="ja-JP" dirty="0"/>
              <a:t>(</a:t>
            </a:r>
            <a:r>
              <a:rPr lang="en-US" altLang="ja-JP" dirty="0" err="1"/>
              <a:t>int</a:t>
            </a:r>
            <a:r>
              <a:rPr lang="en-US" altLang="ja-JP" dirty="0"/>
              <a:t> </a:t>
            </a:r>
            <a:r>
              <a:rPr lang="en-US" altLang="ja-JP" dirty="0" err="1"/>
              <a:t>pos,int</a:t>
            </a:r>
            <a:r>
              <a:rPr lang="en-US" altLang="ja-JP" dirty="0"/>
              <a:t> x){</a:t>
            </a:r>
          </a:p>
          <a:p>
            <a:pPr marL="68580" indent="0">
              <a:buNone/>
            </a:pPr>
            <a:r>
              <a:rPr lang="en-US" altLang="ja-JP" dirty="0"/>
              <a:t>  </a:t>
            </a:r>
            <a:r>
              <a:rPr lang="en-US" altLang="ja-JP" dirty="0" err="1"/>
              <a:t>int</a:t>
            </a:r>
            <a:r>
              <a:rPr lang="en-US" altLang="ja-JP" dirty="0"/>
              <a:t> row=</a:t>
            </a:r>
            <a:r>
              <a:rPr lang="en-US" altLang="ja-JP" dirty="0" err="1"/>
              <a:t>pos</a:t>
            </a:r>
            <a:r>
              <a:rPr lang="en-US" altLang="ja-JP" dirty="0"/>
              <a:t>/9;</a:t>
            </a:r>
          </a:p>
          <a:p>
            <a:pPr marL="68580" indent="0">
              <a:buNone/>
            </a:pPr>
            <a:r>
              <a:rPr lang="en-US" altLang="ja-JP" dirty="0"/>
              <a:t>  </a:t>
            </a:r>
            <a:r>
              <a:rPr lang="en-US" altLang="ja-JP" dirty="0" err="1"/>
              <a:t>int</a:t>
            </a:r>
            <a:r>
              <a:rPr lang="en-US" altLang="ja-JP" dirty="0"/>
              <a:t> col=pos%9;</a:t>
            </a:r>
          </a:p>
          <a:p>
            <a:pPr marL="68580" indent="0">
              <a:buNone/>
            </a:pPr>
            <a:r>
              <a:rPr lang="en-US" altLang="ja-JP" dirty="0"/>
              <a:t>  </a:t>
            </a:r>
            <a:r>
              <a:rPr lang="en-US" altLang="ja-JP" dirty="0" err="1"/>
              <a:t>int</a:t>
            </a:r>
            <a:r>
              <a:rPr lang="en-US" altLang="ja-JP" dirty="0"/>
              <a:t> LU=9*(row/3)*3+(col/3)*3;</a:t>
            </a:r>
          </a:p>
          <a:p>
            <a:pPr marL="68580" indent="0">
              <a:buNone/>
            </a:pPr>
            <a:r>
              <a:rPr lang="en-US" altLang="ja-JP" dirty="0"/>
              <a:t>  for(</a:t>
            </a:r>
            <a:r>
              <a:rPr lang="en-US" altLang="ja-JP" dirty="0" err="1"/>
              <a:t>int</a:t>
            </a:r>
            <a:r>
              <a:rPr lang="en-US" altLang="ja-JP" dirty="0"/>
              <a:t> i=0;i&lt;9;i++){</a:t>
            </a:r>
          </a:p>
          <a:p>
            <a:pPr marL="68580" indent="0">
              <a:buNone/>
            </a:pPr>
            <a:r>
              <a:rPr lang="en-US" altLang="ja-JP" dirty="0"/>
              <a:t>    if(Numbers[row*9+i]==x) return false</a:t>
            </a:r>
            <a:r>
              <a:rPr lang="en-US" altLang="ja-JP" dirty="0" smtClean="0"/>
              <a:t>;</a:t>
            </a:r>
            <a:endParaRPr lang="en-US" altLang="ja-JP" dirty="0"/>
          </a:p>
          <a:p>
            <a:pPr marL="68580" indent="0">
              <a:buNone/>
            </a:pPr>
            <a:r>
              <a:rPr lang="en-US" altLang="ja-JP" dirty="0"/>
              <a:t>    if(Numbers[</a:t>
            </a:r>
            <a:r>
              <a:rPr lang="en-US" altLang="ja-JP" dirty="0" err="1"/>
              <a:t>col+i</a:t>
            </a:r>
            <a:r>
              <a:rPr lang="en-US" altLang="ja-JP" dirty="0"/>
              <a:t>*9]==x) return false</a:t>
            </a:r>
            <a:r>
              <a:rPr lang="en-US" altLang="ja-JP" dirty="0" smtClean="0"/>
              <a:t>;/</a:t>
            </a:r>
            <a:endParaRPr lang="en-US" altLang="ja-JP" dirty="0"/>
          </a:p>
          <a:p>
            <a:pPr marL="68580" indent="0">
              <a:buNone/>
            </a:pPr>
            <a:r>
              <a:rPr lang="en-US" altLang="ja-JP" dirty="0"/>
              <a:t>  }</a:t>
            </a:r>
          </a:p>
          <a:p>
            <a:pPr marL="68580" indent="0">
              <a:buNone/>
            </a:pPr>
            <a:r>
              <a:rPr lang="en-US" altLang="ja-JP" dirty="0"/>
              <a:t>  for(</a:t>
            </a:r>
            <a:r>
              <a:rPr lang="en-US" altLang="ja-JP" dirty="0" err="1"/>
              <a:t>int</a:t>
            </a:r>
            <a:r>
              <a:rPr lang="en-US" altLang="ja-JP" dirty="0"/>
              <a:t> i=0;i&lt;3;i++){</a:t>
            </a:r>
          </a:p>
          <a:p>
            <a:pPr marL="68580" indent="0">
              <a:buNone/>
            </a:pPr>
            <a:r>
              <a:rPr lang="en-US" altLang="ja-JP" dirty="0"/>
              <a:t>    for(</a:t>
            </a:r>
            <a:r>
              <a:rPr lang="en-US" altLang="ja-JP" dirty="0" err="1"/>
              <a:t>int</a:t>
            </a:r>
            <a:r>
              <a:rPr lang="en-US" altLang="ja-JP" dirty="0"/>
              <a:t> t=0;t&lt;3;t++){</a:t>
            </a:r>
          </a:p>
          <a:p>
            <a:pPr marL="68580" indent="0">
              <a:buNone/>
            </a:pPr>
            <a:r>
              <a:rPr lang="en-US" altLang="ja-JP" dirty="0"/>
              <a:t>      if(Numbers[</a:t>
            </a:r>
            <a:r>
              <a:rPr lang="en-US" altLang="ja-JP" dirty="0" err="1"/>
              <a:t>LU+i</a:t>
            </a:r>
            <a:r>
              <a:rPr lang="en-US" altLang="ja-JP" dirty="0"/>
              <a:t>*9+t]==x) return false</a:t>
            </a:r>
            <a:r>
              <a:rPr lang="en-US" altLang="ja-JP" dirty="0" smtClean="0"/>
              <a:t>;</a:t>
            </a:r>
            <a:endParaRPr lang="en-US" altLang="ja-JP" dirty="0"/>
          </a:p>
          <a:p>
            <a:pPr marL="68580" indent="0">
              <a:buNone/>
            </a:pPr>
            <a:r>
              <a:rPr lang="en-US" altLang="ja-JP" dirty="0"/>
              <a:t>    }</a:t>
            </a:r>
          </a:p>
          <a:p>
            <a:pPr marL="68580" indent="0">
              <a:buNone/>
            </a:pPr>
            <a:r>
              <a:rPr lang="en-US" altLang="ja-JP" dirty="0"/>
              <a:t>  }</a:t>
            </a:r>
          </a:p>
          <a:p>
            <a:pPr marL="68580" indent="0">
              <a:buNone/>
            </a:pPr>
            <a:r>
              <a:rPr lang="en-US" altLang="ja-JP" dirty="0"/>
              <a:t>  return true;</a:t>
            </a:r>
          </a:p>
          <a:p>
            <a:pPr marL="68580" indent="0">
              <a:buNone/>
            </a:pPr>
            <a:r>
              <a:rPr lang="en-US" altLang="ja-JP" dirty="0"/>
              <a:t>}</a:t>
            </a:r>
            <a:endParaRPr kumimoji="1" lang="ja-JP" altLang="en-US" dirty="0"/>
          </a:p>
        </p:txBody>
      </p:sp>
      <p:sp>
        <p:nvSpPr>
          <p:cNvPr id="4" name="テキスト ボックス 3"/>
          <p:cNvSpPr txBox="1"/>
          <p:nvPr/>
        </p:nvSpPr>
        <p:spPr>
          <a:xfrm>
            <a:off x="683568" y="4581128"/>
            <a:ext cx="7704856" cy="646331"/>
          </a:xfrm>
          <a:prstGeom prst="rect">
            <a:avLst/>
          </a:prstGeom>
          <a:noFill/>
        </p:spPr>
        <p:txBody>
          <a:bodyPr wrap="square" rtlCol="0">
            <a:spAutoFit/>
          </a:bodyPr>
          <a:lstStyle/>
          <a:p>
            <a:r>
              <a:rPr kumimoji="1" lang="ja-JP" altLang="en-US" dirty="0" smtClean="0"/>
              <a:t>受け取った変数</a:t>
            </a:r>
            <a:r>
              <a:rPr kumimoji="1" lang="en-US" altLang="ja-JP" dirty="0" err="1" smtClean="0"/>
              <a:t>pos</a:t>
            </a:r>
            <a:r>
              <a:rPr kumimoji="1" lang="ja-JP" altLang="en-US" dirty="0" smtClean="0"/>
              <a:t>に</a:t>
            </a:r>
            <a:r>
              <a:rPr kumimoji="1" lang="en-US" altLang="ja-JP" dirty="0" smtClean="0"/>
              <a:t>x</a:t>
            </a:r>
            <a:r>
              <a:rPr kumimoji="1" lang="ja-JP" altLang="en-US" dirty="0" smtClean="0"/>
              <a:t>が入るかどうかの確認。入る場合</a:t>
            </a:r>
            <a:r>
              <a:rPr kumimoji="1" lang="en-US" altLang="ja-JP" dirty="0" smtClean="0"/>
              <a:t>true</a:t>
            </a:r>
            <a:r>
              <a:rPr kumimoji="1" lang="ja-JP" altLang="en-US" dirty="0" smtClean="0"/>
              <a:t>を、入らない場合</a:t>
            </a:r>
            <a:r>
              <a:rPr kumimoji="1" lang="en-US" altLang="ja-JP" dirty="0" smtClean="0"/>
              <a:t>false</a:t>
            </a:r>
            <a:r>
              <a:rPr kumimoji="1" lang="ja-JP" altLang="en-US" dirty="0" smtClean="0"/>
              <a:t>を返す。</a:t>
            </a:r>
            <a:endParaRPr kumimoji="1" lang="ja-JP" altLang="en-US" dirty="0"/>
          </a:p>
        </p:txBody>
      </p:sp>
    </p:spTree>
    <p:extLst>
      <p:ext uri="{BB962C8B-B14F-4D97-AF65-F5344CB8AC3E}">
        <p14:creationId xmlns:p14="http://schemas.microsoft.com/office/powerpoint/2010/main" val="2215660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ーバン ポップ">
  <a:themeElements>
    <a:clrScheme name="アーバン ポップ">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アーバン ポップ">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ーバン ポップ">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アーバン ポップ</Template>
  <TotalTime>276</TotalTime>
  <Words>619</Words>
  <Application>Microsoft Office PowerPoint</Application>
  <PresentationFormat>画面に合わせる (4:3)</PresentationFormat>
  <Paragraphs>117</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アーバン ポップ</vt:lpstr>
      <vt:lpstr>情報メディア導入ユニット最終課題発表</vt:lpstr>
      <vt:lpstr>全体の流れ</vt:lpstr>
      <vt:lpstr>１、今回作ったもの</vt:lpstr>
      <vt:lpstr>数独とは</vt:lpstr>
      <vt:lpstr>２、使用方法</vt:lpstr>
      <vt:lpstr>３、プログラムのソース</vt:lpstr>
      <vt:lpstr>関数その１</vt:lpstr>
      <vt:lpstr>関数その２</vt:lpstr>
      <vt:lpstr>関数その３</vt:lpstr>
      <vt:lpstr>関数その４</vt:lpstr>
      <vt:lpstr>参考にさせていただいたプログラム</vt:lpstr>
      <vt:lpstr>４、反省</vt:lpstr>
      <vt:lpstr>ご静聴ありがとうございました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情報メディア導入ユニット最終発表</dc:title>
  <dc:creator>Administrator</dc:creator>
  <cp:lastModifiedBy>Administrator</cp:lastModifiedBy>
  <cp:revision>20</cp:revision>
  <dcterms:created xsi:type="dcterms:W3CDTF">2014-01-23T13:13:45Z</dcterms:created>
  <dcterms:modified xsi:type="dcterms:W3CDTF">2015-12-18T12:22:13Z</dcterms:modified>
</cp:coreProperties>
</file>